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31"/>
  </p:notesMasterIdLst>
  <p:sldIdLst>
    <p:sldId id="256" r:id="rId2"/>
    <p:sldId id="257" r:id="rId3"/>
    <p:sldId id="258" r:id="rId4"/>
    <p:sldId id="260" r:id="rId5"/>
    <p:sldId id="261" r:id="rId6"/>
    <p:sldId id="297" r:id="rId7"/>
    <p:sldId id="298" r:id="rId8"/>
    <p:sldId id="299" r:id="rId9"/>
    <p:sldId id="300" r:id="rId10"/>
    <p:sldId id="301" r:id="rId11"/>
    <p:sldId id="302" r:id="rId12"/>
    <p:sldId id="303" r:id="rId13"/>
    <p:sldId id="304" r:id="rId14"/>
    <p:sldId id="305" r:id="rId15"/>
    <p:sldId id="295" r:id="rId16"/>
    <p:sldId id="306" r:id="rId17"/>
    <p:sldId id="307" r:id="rId18"/>
    <p:sldId id="308" r:id="rId19"/>
    <p:sldId id="309" r:id="rId20"/>
    <p:sldId id="310" r:id="rId21"/>
    <p:sldId id="311" r:id="rId22"/>
    <p:sldId id="296" r:id="rId23"/>
    <p:sldId id="312" r:id="rId24"/>
    <p:sldId id="313" r:id="rId25"/>
    <p:sldId id="314" r:id="rId26"/>
    <p:sldId id="315" r:id="rId27"/>
    <p:sldId id="316" r:id="rId28"/>
    <p:sldId id="317" r:id="rId29"/>
    <p:sldId id="294" r:id="rId30"/>
  </p:sldIdLst>
  <p:sldSz cx="9144000" cy="5143500" type="screen16x9"/>
  <p:notesSz cx="6858000" cy="9144000"/>
  <p:embeddedFontLst>
    <p:embeddedFont>
      <p:font typeface="Calibri" panose="020F0502020204030204" pitchFamily="34" charset="0"/>
      <p:regular r:id="rId32"/>
      <p:bold r:id="rId33"/>
      <p:italic r:id="rId34"/>
      <p:boldItalic r:id="rId35"/>
    </p:embeddedFont>
    <p:embeddedFont>
      <p:font typeface="Impact" panose="020B0806030902050204" pitchFamily="34" charset="0"/>
      <p:regular r:id="rId36"/>
    </p:embeddedFont>
    <p:embeddedFont>
      <p:font typeface="Nixie One" panose="02000503080000020004" pitchFamily="2" charset="0"/>
      <p:regular r:id="rId37"/>
    </p:embeddedFont>
    <p:embeddedFont>
      <p:font typeface="Roboto Slab" pitchFamily="2" charset="0"/>
      <p:regular r:id="rId38"/>
      <p:bold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47" roundtripDataSignature="AMtx7mggVc+7BE3F2uXvp99v0+7UpMTMu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18"/>
    <p:restoredTop sz="94694"/>
  </p:normalViewPr>
  <p:slideViewPr>
    <p:cSldViewPr snapToGrid="0" snapToObjects="1">
      <p:cViewPr varScale="1">
        <p:scale>
          <a:sx n="161" d="100"/>
          <a:sy n="161" d="100"/>
        </p:scale>
        <p:origin x="888"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4682308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79293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3803207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529972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4078979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d86eb321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g7fd86eb321_1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4672409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8038802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0614501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3784966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815818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6899794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6305323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d86eb321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g7fd86eb321_1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7461597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5563931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5951038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7808711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550853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d86eb321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g7fd86eb321_1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366799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d86eb321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g7fd86eb321_1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0974980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9" name="Google Shape;539;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47f9a7e3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g747f9a7e3a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74ac0bd1a6_0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1" name="Google Shape;161;g74ac0bd1a6_0_4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d86eb321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g7fd86eb321_1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9202756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2910400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702492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659189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32"/>
          <p:cNvSpPr/>
          <p:nvPr/>
        </p:nvSpPr>
        <p:spPr>
          <a:xfrm>
            <a:off x="0" y="4288500"/>
            <a:ext cx="9144000" cy="247500"/>
          </a:xfrm>
          <a:prstGeom prst="rect">
            <a:avLst/>
          </a:prstGeom>
          <a:solidFill>
            <a:srgbClr val="16575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32"/>
          <p:cNvSpPr/>
          <p:nvPr/>
        </p:nvSpPr>
        <p:spPr>
          <a:xfrm>
            <a:off x="0" y="0"/>
            <a:ext cx="9144000" cy="530700"/>
          </a:xfrm>
          <a:prstGeom prst="rect">
            <a:avLst/>
          </a:prstGeom>
          <a:solidFill>
            <a:srgbClr val="1863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12" name="Google Shape;12;p32"/>
          <p:cNvSpPr/>
          <p:nvPr/>
        </p:nvSpPr>
        <p:spPr>
          <a:xfrm>
            <a:off x="0" y="500626"/>
            <a:ext cx="9144000" cy="3824100"/>
          </a:xfrm>
          <a:prstGeom prst="rect">
            <a:avLst/>
          </a:prstGeom>
          <a:solidFill>
            <a:srgbClr val="1240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32"/>
          <p:cNvSpPr/>
          <p:nvPr/>
        </p:nvSpPr>
        <p:spPr>
          <a:xfrm>
            <a:off x="0" y="4493605"/>
            <a:ext cx="9144000" cy="118200"/>
          </a:xfrm>
          <a:prstGeom prst="rect">
            <a:avLst/>
          </a:prstGeom>
          <a:solidFill>
            <a:srgbClr val="3B8D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32"/>
          <p:cNvSpPr/>
          <p:nvPr/>
        </p:nvSpPr>
        <p:spPr>
          <a:xfrm>
            <a:off x="0" y="4584075"/>
            <a:ext cx="9144000" cy="559500"/>
          </a:xfrm>
          <a:prstGeom prst="rect">
            <a:avLst/>
          </a:prstGeom>
          <a:solidFill>
            <a:srgbClr val="94BF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32"/>
          <p:cNvSpPr txBox="1">
            <a:spLocks noGrp="1"/>
          </p:cNvSpPr>
          <p:nvPr>
            <p:ph type="ctrTitle"/>
          </p:nvPr>
        </p:nvSpPr>
        <p:spPr>
          <a:xfrm>
            <a:off x="685800" y="2601425"/>
            <a:ext cx="5810400" cy="1159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4800"/>
              <a:buNone/>
              <a:defRPr sz="48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style B">
  <p:cSld name="BLANK_1_1_1">
    <p:spTree>
      <p:nvGrpSpPr>
        <p:cNvPr id="1" name="Shape 90"/>
        <p:cNvGrpSpPr/>
        <p:nvPr/>
      </p:nvGrpSpPr>
      <p:grpSpPr>
        <a:xfrm>
          <a:off x="0" y="0"/>
          <a:ext cx="0" cy="0"/>
          <a:chOff x="0" y="0"/>
          <a:chExt cx="0" cy="0"/>
        </a:xfrm>
      </p:grpSpPr>
      <p:sp>
        <p:nvSpPr>
          <p:cNvPr id="91" name="Google Shape;91;p41"/>
          <p:cNvSpPr/>
          <p:nvPr/>
        </p:nvSpPr>
        <p:spPr>
          <a:xfrm>
            <a:off x="0" y="4294550"/>
            <a:ext cx="9144000" cy="241200"/>
          </a:xfrm>
          <a:prstGeom prst="rect">
            <a:avLst/>
          </a:prstGeom>
          <a:solidFill>
            <a:srgbClr val="16575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41"/>
          <p:cNvSpPr/>
          <p:nvPr/>
        </p:nvSpPr>
        <p:spPr>
          <a:xfrm>
            <a:off x="0" y="0"/>
            <a:ext cx="9144000" cy="530700"/>
          </a:xfrm>
          <a:prstGeom prst="rect">
            <a:avLst/>
          </a:prstGeom>
          <a:solidFill>
            <a:srgbClr val="1863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93" name="Google Shape;93;p41"/>
          <p:cNvSpPr/>
          <p:nvPr/>
        </p:nvSpPr>
        <p:spPr>
          <a:xfrm>
            <a:off x="0" y="500626"/>
            <a:ext cx="9144000" cy="3824100"/>
          </a:xfrm>
          <a:prstGeom prst="rect">
            <a:avLst/>
          </a:prstGeom>
          <a:solidFill>
            <a:srgbClr val="1240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41"/>
          <p:cNvSpPr/>
          <p:nvPr/>
        </p:nvSpPr>
        <p:spPr>
          <a:xfrm>
            <a:off x="0" y="4493605"/>
            <a:ext cx="9144000" cy="118200"/>
          </a:xfrm>
          <a:prstGeom prst="rect">
            <a:avLst/>
          </a:prstGeom>
          <a:solidFill>
            <a:srgbClr val="3B8D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41"/>
          <p:cNvSpPr/>
          <p:nvPr/>
        </p:nvSpPr>
        <p:spPr>
          <a:xfrm>
            <a:off x="0" y="4584075"/>
            <a:ext cx="9144000" cy="559500"/>
          </a:xfrm>
          <a:prstGeom prst="rect">
            <a:avLst/>
          </a:prstGeom>
          <a:solidFill>
            <a:srgbClr val="94BF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41"/>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6"/>
        <p:cNvGrpSpPr/>
        <p:nvPr/>
      </p:nvGrpSpPr>
      <p:grpSpPr>
        <a:xfrm>
          <a:off x="0" y="0"/>
          <a:ext cx="0" cy="0"/>
          <a:chOff x="0" y="0"/>
          <a:chExt cx="0" cy="0"/>
        </a:xfrm>
      </p:grpSpPr>
      <p:sp>
        <p:nvSpPr>
          <p:cNvPr id="17" name="Google Shape;17;p33"/>
          <p:cNvSpPr/>
          <p:nvPr/>
        </p:nvSpPr>
        <p:spPr>
          <a:xfrm>
            <a:off x="0" y="0"/>
            <a:ext cx="247200" cy="530700"/>
          </a:xfrm>
          <a:prstGeom prst="rect">
            <a:avLst/>
          </a:prstGeom>
          <a:solidFill>
            <a:srgbClr val="1863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18" name="Google Shape;18;p33"/>
          <p:cNvSpPr/>
          <p:nvPr/>
        </p:nvSpPr>
        <p:spPr>
          <a:xfrm>
            <a:off x="0" y="500625"/>
            <a:ext cx="4572000" cy="1058700"/>
          </a:xfrm>
          <a:prstGeom prst="rect">
            <a:avLst/>
          </a:prstGeom>
          <a:solidFill>
            <a:srgbClr val="1240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33"/>
          <p:cNvSpPr/>
          <p:nvPr/>
        </p:nvSpPr>
        <p:spPr>
          <a:xfrm>
            <a:off x="0" y="1553406"/>
            <a:ext cx="247200" cy="1532700"/>
          </a:xfrm>
          <a:prstGeom prst="rect">
            <a:avLst/>
          </a:prstGeom>
          <a:solidFill>
            <a:srgbClr val="16575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3"/>
          <p:cNvSpPr/>
          <p:nvPr/>
        </p:nvSpPr>
        <p:spPr>
          <a:xfrm>
            <a:off x="0" y="3086100"/>
            <a:ext cx="247200" cy="605400"/>
          </a:xfrm>
          <a:prstGeom prst="rect">
            <a:avLst/>
          </a:prstGeom>
          <a:solidFill>
            <a:srgbClr val="3B8D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3"/>
          <p:cNvSpPr/>
          <p:nvPr/>
        </p:nvSpPr>
        <p:spPr>
          <a:xfrm>
            <a:off x="0" y="3691500"/>
            <a:ext cx="247200" cy="1452000"/>
          </a:xfrm>
          <a:prstGeom prst="rect">
            <a:avLst/>
          </a:prstGeom>
          <a:solidFill>
            <a:srgbClr val="94BF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2" name="Google Shape;22;p33"/>
          <p:cNvCxnSpPr/>
          <p:nvPr/>
        </p:nvCxnSpPr>
        <p:spPr>
          <a:xfrm>
            <a:off x="1037450" y="809725"/>
            <a:ext cx="0" cy="470700"/>
          </a:xfrm>
          <a:prstGeom prst="straightConnector1">
            <a:avLst/>
          </a:prstGeom>
          <a:noFill/>
          <a:ln w="9525" cap="flat" cmpd="sng">
            <a:solidFill>
              <a:srgbClr val="18637B"/>
            </a:solidFill>
            <a:prstDash val="solid"/>
            <a:round/>
            <a:headEnd type="none" w="sm" len="sm"/>
            <a:tailEnd type="none" w="sm" len="sm"/>
          </a:ln>
        </p:spPr>
      </p:cxnSp>
      <p:sp>
        <p:nvSpPr>
          <p:cNvPr id="23" name="Google Shape;23;p33"/>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24" name="Google Shape;24;p33"/>
          <p:cNvSpPr txBox="1">
            <a:spLocks noGrp="1"/>
          </p:cNvSpPr>
          <p:nvPr>
            <p:ph type="body" idx="1"/>
          </p:nvPr>
        </p:nvSpPr>
        <p:spPr>
          <a:xfrm>
            <a:off x="1146025" y="1767275"/>
            <a:ext cx="3660300" cy="3158700"/>
          </a:xfrm>
          <a:prstGeom prst="rect">
            <a:avLst/>
          </a:prstGeom>
          <a:noFill/>
          <a:ln>
            <a:noFill/>
          </a:ln>
        </p:spPr>
        <p:txBody>
          <a:bodyPr spcFirstLastPara="1" wrap="square" lIns="91425" tIns="91425" rIns="91425" bIns="91425" anchor="t" anchorCtr="0">
            <a:noAutofit/>
          </a:bodyPr>
          <a:lstStyle>
            <a:lvl1pPr marL="457200" lvl="0" indent="-355600" algn="l">
              <a:lnSpc>
                <a:spcPct val="100000"/>
              </a:lnSpc>
              <a:spcBef>
                <a:spcPts val="600"/>
              </a:spcBef>
              <a:spcAft>
                <a:spcPts val="0"/>
              </a:spcAft>
              <a:buSzPts val="2000"/>
              <a:buChar char="▪"/>
              <a:defRPr sz="2000"/>
            </a:lvl1pPr>
            <a:lvl2pPr marL="914400" lvl="1" indent="-355600" algn="l">
              <a:lnSpc>
                <a:spcPct val="100000"/>
              </a:lnSpc>
              <a:spcBef>
                <a:spcPts val="0"/>
              </a:spcBef>
              <a:spcAft>
                <a:spcPts val="0"/>
              </a:spcAft>
              <a:buSzPts val="2000"/>
              <a:buChar char="▫"/>
              <a:defRPr sz="2000"/>
            </a:lvl2pPr>
            <a:lvl3pPr marL="1371600" lvl="2" indent="-355600" algn="l">
              <a:lnSpc>
                <a:spcPct val="100000"/>
              </a:lnSpc>
              <a:spcBef>
                <a:spcPts val="0"/>
              </a:spcBef>
              <a:spcAft>
                <a:spcPts val="0"/>
              </a:spcAft>
              <a:buSzPts val="2000"/>
              <a:buChar char="■"/>
              <a:defRPr sz="2000"/>
            </a:lvl3pPr>
            <a:lvl4pPr marL="1828800" lvl="3" indent="-355600" algn="l">
              <a:lnSpc>
                <a:spcPct val="100000"/>
              </a:lnSpc>
              <a:spcBef>
                <a:spcPts val="0"/>
              </a:spcBef>
              <a:spcAft>
                <a:spcPts val="0"/>
              </a:spcAft>
              <a:buSzPts val="2000"/>
              <a:buChar char="●"/>
              <a:defRPr sz="2000"/>
            </a:lvl4pPr>
            <a:lvl5pPr marL="2286000" lvl="4" indent="-355600" algn="l">
              <a:lnSpc>
                <a:spcPct val="100000"/>
              </a:lnSpc>
              <a:spcBef>
                <a:spcPts val="0"/>
              </a:spcBef>
              <a:spcAft>
                <a:spcPts val="0"/>
              </a:spcAft>
              <a:buSzPts val="2000"/>
              <a:buChar char="○"/>
              <a:defRPr sz="2000"/>
            </a:lvl5pPr>
            <a:lvl6pPr marL="2743200" lvl="5" indent="-355600" algn="l">
              <a:lnSpc>
                <a:spcPct val="100000"/>
              </a:lnSpc>
              <a:spcBef>
                <a:spcPts val="0"/>
              </a:spcBef>
              <a:spcAft>
                <a:spcPts val="0"/>
              </a:spcAft>
              <a:buSzPts val="2000"/>
              <a:buChar char="■"/>
              <a:defRPr sz="2000"/>
            </a:lvl6pPr>
            <a:lvl7pPr marL="3200400" lvl="6" indent="-355600" algn="l">
              <a:lnSpc>
                <a:spcPct val="100000"/>
              </a:lnSpc>
              <a:spcBef>
                <a:spcPts val="0"/>
              </a:spcBef>
              <a:spcAft>
                <a:spcPts val="0"/>
              </a:spcAft>
              <a:buSzPts val="2000"/>
              <a:buChar char="●"/>
              <a:defRPr sz="2000"/>
            </a:lvl7pPr>
            <a:lvl8pPr marL="3657600" lvl="7" indent="-355600" algn="l">
              <a:lnSpc>
                <a:spcPct val="100000"/>
              </a:lnSpc>
              <a:spcBef>
                <a:spcPts val="0"/>
              </a:spcBef>
              <a:spcAft>
                <a:spcPts val="0"/>
              </a:spcAft>
              <a:buSzPts val="2000"/>
              <a:buChar char="○"/>
              <a:defRPr sz="2000"/>
            </a:lvl8pPr>
            <a:lvl9pPr marL="4114800" lvl="8" indent="-355600" algn="l">
              <a:lnSpc>
                <a:spcPct val="100000"/>
              </a:lnSpc>
              <a:spcBef>
                <a:spcPts val="0"/>
              </a:spcBef>
              <a:spcAft>
                <a:spcPts val="0"/>
              </a:spcAft>
              <a:buSzPts val="2000"/>
              <a:buChar char="■"/>
              <a:defRPr sz="2000"/>
            </a:lvl9pPr>
          </a:lstStyle>
          <a:p>
            <a:endParaRPr/>
          </a:p>
        </p:txBody>
      </p:sp>
      <p:sp>
        <p:nvSpPr>
          <p:cNvPr id="25" name="Google Shape;25;p33"/>
          <p:cNvSpPr txBox="1">
            <a:spLocks noGrp="1"/>
          </p:cNvSpPr>
          <p:nvPr>
            <p:ph type="body" idx="2"/>
          </p:nvPr>
        </p:nvSpPr>
        <p:spPr>
          <a:xfrm>
            <a:off x="5026623" y="1767275"/>
            <a:ext cx="3660300" cy="3158700"/>
          </a:xfrm>
          <a:prstGeom prst="rect">
            <a:avLst/>
          </a:prstGeom>
          <a:noFill/>
          <a:ln>
            <a:noFill/>
          </a:ln>
        </p:spPr>
        <p:txBody>
          <a:bodyPr spcFirstLastPara="1" wrap="square" lIns="91425" tIns="91425" rIns="91425" bIns="91425" anchor="t" anchorCtr="0">
            <a:noAutofit/>
          </a:bodyPr>
          <a:lstStyle>
            <a:lvl1pPr marL="457200" lvl="0" indent="-355600" algn="l">
              <a:lnSpc>
                <a:spcPct val="100000"/>
              </a:lnSpc>
              <a:spcBef>
                <a:spcPts val="600"/>
              </a:spcBef>
              <a:spcAft>
                <a:spcPts val="0"/>
              </a:spcAft>
              <a:buSzPts val="2000"/>
              <a:buChar char="▪"/>
              <a:defRPr sz="2000"/>
            </a:lvl1pPr>
            <a:lvl2pPr marL="914400" lvl="1" indent="-355600" algn="l">
              <a:lnSpc>
                <a:spcPct val="100000"/>
              </a:lnSpc>
              <a:spcBef>
                <a:spcPts val="0"/>
              </a:spcBef>
              <a:spcAft>
                <a:spcPts val="0"/>
              </a:spcAft>
              <a:buSzPts val="2000"/>
              <a:buChar char="▫"/>
              <a:defRPr sz="2000"/>
            </a:lvl2pPr>
            <a:lvl3pPr marL="1371600" lvl="2" indent="-355600" algn="l">
              <a:lnSpc>
                <a:spcPct val="100000"/>
              </a:lnSpc>
              <a:spcBef>
                <a:spcPts val="0"/>
              </a:spcBef>
              <a:spcAft>
                <a:spcPts val="0"/>
              </a:spcAft>
              <a:buSzPts val="2000"/>
              <a:buChar char="■"/>
              <a:defRPr sz="2000"/>
            </a:lvl3pPr>
            <a:lvl4pPr marL="1828800" lvl="3" indent="-355600" algn="l">
              <a:lnSpc>
                <a:spcPct val="100000"/>
              </a:lnSpc>
              <a:spcBef>
                <a:spcPts val="0"/>
              </a:spcBef>
              <a:spcAft>
                <a:spcPts val="0"/>
              </a:spcAft>
              <a:buSzPts val="2000"/>
              <a:buChar char="●"/>
              <a:defRPr sz="2000"/>
            </a:lvl4pPr>
            <a:lvl5pPr marL="2286000" lvl="4" indent="-355600" algn="l">
              <a:lnSpc>
                <a:spcPct val="100000"/>
              </a:lnSpc>
              <a:spcBef>
                <a:spcPts val="0"/>
              </a:spcBef>
              <a:spcAft>
                <a:spcPts val="0"/>
              </a:spcAft>
              <a:buSzPts val="2000"/>
              <a:buChar char="○"/>
              <a:defRPr sz="2000"/>
            </a:lvl5pPr>
            <a:lvl6pPr marL="2743200" lvl="5" indent="-355600" algn="l">
              <a:lnSpc>
                <a:spcPct val="100000"/>
              </a:lnSpc>
              <a:spcBef>
                <a:spcPts val="0"/>
              </a:spcBef>
              <a:spcAft>
                <a:spcPts val="0"/>
              </a:spcAft>
              <a:buSzPts val="2000"/>
              <a:buChar char="■"/>
              <a:defRPr sz="2000"/>
            </a:lvl6pPr>
            <a:lvl7pPr marL="3200400" lvl="6" indent="-355600" algn="l">
              <a:lnSpc>
                <a:spcPct val="100000"/>
              </a:lnSpc>
              <a:spcBef>
                <a:spcPts val="0"/>
              </a:spcBef>
              <a:spcAft>
                <a:spcPts val="0"/>
              </a:spcAft>
              <a:buSzPts val="2000"/>
              <a:buChar char="●"/>
              <a:defRPr sz="2000"/>
            </a:lvl7pPr>
            <a:lvl8pPr marL="3657600" lvl="7" indent="-355600" algn="l">
              <a:lnSpc>
                <a:spcPct val="100000"/>
              </a:lnSpc>
              <a:spcBef>
                <a:spcPts val="0"/>
              </a:spcBef>
              <a:spcAft>
                <a:spcPts val="0"/>
              </a:spcAft>
              <a:buSzPts val="2000"/>
              <a:buChar char="○"/>
              <a:defRPr sz="2000"/>
            </a:lvl8pPr>
            <a:lvl9pPr marL="4114800" lvl="8" indent="-355600" algn="l">
              <a:lnSpc>
                <a:spcPct val="100000"/>
              </a:lnSpc>
              <a:spcBef>
                <a:spcPts val="0"/>
              </a:spcBef>
              <a:spcAft>
                <a:spcPts val="0"/>
              </a:spcAft>
              <a:buSzPts val="2000"/>
              <a:buChar char="■"/>
              <a:defRPr sz="2000"/>
            </a:lvl9pPr>
          </a:lstStyle>
          <a:p>
            <a:endParaRPr/>
          </a:p>
        </p:txBody>
      </p:sp>
      <p:sp>
        <p:nvSpPr>
          <p:cNvPr id="26" name="Google Shape;26;p33"/>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style A">
  <p:cSld name="BLANK_1_1">
    <p:spTree>
      <p:nvGrpSpPr>
        <p:cNvPr id="1" name="Shape 27"/>
        <p:cNvGrpSpPr/>
        <p:nvPr/>
      </p:nvGrpSpPr>
      <p:grpSpPr>
        <a:xfrm>
          <a:off x="0" y="0"/>
          <a:ext cx="0" cy="0"/>
          <a:chOff x="0" y="0"/>
          <a:chExt cx="0" cy="0"/>
        </a:xfrm>
      </p:grpSpPr>
      <p:sp>
        <p:nvSpPr>
          <p:cNvPr id="28" name="Google Shape;28;p34"/>
          <p:cNvSpPr/>
          <p:nvPr/>
        </p:nvSpPr>
        <p:spPr>
          <a:xfrm>
            <a:off x="0" y="1148250"/>
            <a:ext cx="9144000" cy="2847000"/>
          </a:xfrm>
          <a:prstGeom prst="rect">
            <a:avLst/>
          </a:prstGeom>
          <a:solidFill>
            <a:srgbClr val="16575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34"/>
          <p:cNvSpPr/>
          <p:nvPr/>
        </p:nvSpPr>
        <p:spPr>
          <a:xfrm>
            <a:off x="0" y="0"/>
            <a:ext cx="9144000" cy="530700"/>
          </a:xfrm>
          <a:prstGeom prst="rect">
            <a:avLst/>
          </a:prstGeom>
          <a:solidFill>
            <a:srgbClr val="1863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30" name="Google Shape;30;p34"/>
          <p:cNvSpPr/>
          <p:nvPr/>
        </p:nvSpPr>
        <p:spPr>
          <a:xfrm>
            <a:off x="0" y="500625"/>
            <a:ext cx="9144000" cy="732000"/>
          </a:xfrm>
          <a:prstGeom prst="rect">
            <a:avLst/>
          </a:prstGeom>
          <a:solidFill>
            <a:srgbClr val="1240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34"/>
          <p:cNvSpPr/>
          <p:nvPr/>
        </p:nvSpPr>
        <p:spPr>
          <a:xfrm>
            <a:off x="0" y="3962800"/>
            <a:ext cx="9144000" cy="370200"/>
          </a:xfrm>
          <a:prstGeom prst="rect">
            <a:avLst/>
          </a:prstGeom>
          <a:solidFill>
            <a:srgbClr val="3B8D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34"/>
          <p:cNvSpPr/>
          <p:nvPr/>
        </p:nvSpPr>
        <p:spPr>
          <a:xfrm>
            <a:off x="0" y="4333125"/>
            <a:ext cx="9144000" cy="810300"/>
          </a:xfrm>
          <a:prstGeom prst="rect">
            <a:avLst/>
          </a:prstGeom>
          <a:solidFill>
            <a:srgbClr val="94BF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3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34"/>
        <p:cNvGrpSpPr/>
        <p:nvPr/>
      </p:nvGrpSpPr>
      <p:grpSpPr>
        <a:xfrm>
          <a:off x="0" y="0"/>
          <a:ext cx="0" cy="0"/>
          <a:chOff x="0" y="0"/>
          <a:chExt cx="0" cy="0"/>
        </a:xfrm>
      </p:grpSpPr>
      <p:sp>
        <p:nvSpPr>
          <p:cNvPr id="35" name="Google Shape;35;p35"/>
          <p:cNvSpPr txBox="1">
            <a:spLocks noGrp="1"/>
          </p:cNvSpPr>
          <p:nvPr>
            <p:ph type="ctrTitle"/>
          </p:nvPr>
        </p:nvSpPr>
        <p:spPr>
          <a:xfrm>
            <a:off x="4113600" y="2878750"/>
            <a:ext cx="4505700" cy="1159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114454"/>
              </a:buClr>
              <a:buSzPts val="4800"/>
              <a:buNone/>
              <a:defRPr sz="4800">
                <a:solidFill>
                  <a:srgbClr val="114454"/>
                </a:solidFill>
              </a:defRPr>
            </a:lvl1pPr>
            <a:lvl2pPr lvl="1" algn="l">
              <a:lnSpc>
                <a:spcPct val="100000"/>
              </a:lnSpc>
              <a:spcBef>
                <a:spcPts val="0"/>
              </a:spcBef>
              <a:spcAft>
                <a:spcPts val="0"/>
              </a:spcAft>
              <a:buClr>
                <a:srgbClr val="114454"/>
              </a:buClr>
              <a:buSzPts val="4800"/>
              <a:buNone/>
              <a:defRPr sz="4800">
                <a:solidFill>
                  <a:srgbClr val="114454"/>
                </a:solidFill>
              </a:defRPr>
            </a:lvl2pPr>
            <a:lvl3pPr lvl="2" algn="l">
              <a:lnSpc>
                <a:spcPct val="100000"/>
              </a:lnSpc>
              <a:spcBef>
                <a:spcPts val="0"/>
              </a:spcBef>
              <a:spcAft>
                <a:spcPts val="0"/>
              </a:spcAft>
              <a:buClr>
                <a:srgbClr val="114454"/>
              </a:buClr>
              <a:buSzPts val="4800"/>
              <a:buNone/>
              <a:defRPr sz="4800">
                <a:solidFill>
                  <a:srgbClr val="114454"/>
                </a:solidFill>
              </a:defRPr>
            </a:lvl3pPr>
            <a:lvl4pPr lvl="3" algn="l">
              <a:lnSpc>
                <a:spcPct val="100000"/>
              </a:lnSpc>
              <a:spcBef>
                <a:spcPts val="0"/>
              </a:spcBef>
              <a:spcAft>
                <a:spcPts val="0"/>
              </a:spcAft>
              <a:buClr>
                <a:srgbClr val="114454"/>
              </a:buClr>
              <a:buSzPts val="4800"/>
              <a:buNone/>
              <a:defRPr sz="4800">
                <a:solidFill>
                  <a:srgbClr val="114454"/>
                </a:solidFill>
              </a:defRPr>
            </a:lvl4pPr>
            <a:lvl5pPr lvl="4" algn="l">
              <a:lnSpc>
                <a:spcPct val="100000"/>
              </a:lnSpc>
              <a:spcBef>
                <a:spcPts val="0"/>
              </a:spcBef>
              <a:spcAft>
                <a:spcPts val="0"/>
              </a:spcAft>
              <a:buClr>
                <a:srgbClr val="114454"/>
              </a:buClr>
              <a:buSzPts val="4800"/>
              <a:buNone/>
              <a:defRPr sz="4800">
                <a:solidFill>
                  <a:srgbClr val="114454"/>
                </a:solidFill>
              </a:defRPr>
            </a:lvl5pPr>
            <a:lvl6pPr lvl="5" algn="l">
              <a:lnSpc>
                <a:spcPct val="100000"/>
              </a:lnSpc>
              <a:spcBef>
                <a:spcPts val="0"/>
              </a:spcBef>
              <a:spcAft>
                <a:spcPts val="0"/>
              </a:spcAft>
              <a:buClr>
                <a:srgbClr val="114454"/>
              </a:buClr>
              <a:buSzPts val="4800"/>
              <a:buNone/>
              <a:defRPr sz="4800">
                <a:solidFill>
                  <a:srgbClr val="114454"/>
                </a:solidFill>
              </a:defRPr>
            </a:lvl6pPr>
            <a:lvl7pPr lvl="6" algn="l">
              <a:lnSpc>
                <a:spcPct val="100000"/>
              </a:lnSpc>
              <a:spcBef>
                <a:spcPts val="0"/>
              </a:spcBef>
              <a:spcAft>
                <a:spcPts val="0"/>
              </a:spcAft>
              <a:buClr>
                <a:srgbClr val="114454"/>
              </a:buClr>
              <a:buSzPts val="4800"/>
              <a:buNone/>
              <a:defRPr sz="4800">
                <a:solidFill>
                  <a:srgbClr val="114454"/>
                </a:solidFill>
              </a:defRPr>
            </a:lvl7pPr>
            <a:lvl8pPr lvl="7" algn="l">
              <a:lnSpc>
                <a:spcPct val="100000"/>
              </a:lnSpc>
              <a:spcBef>
                <a:spcPts val="0"/>
              </a:spcBef>
              <a:spcAft>
                <a:spcPts val="0"/>
              </a:spcAft>
              <a:buClr>
                <a:srgbClr val="114454"/>
              </a:buClr>
              <a:buSzPts val="4800"/>
              <a:buNone/>
              <a:defRPr sz="4800">
                <a:solidFill>
                  <a:srgbClr val="114454"/>
                </a:solidFill>
              </a:defRPr>
            </a:lvl8pPr>
            <a:lvl9pPr lvl="8" algn="l">
              <a:lnSpc>
                <a:spcPct val="100000"/>
              </a:lnSpc>
              <a:spcBef>
                <a:spcPts val="0"/>
              </a:spcBef>
              <a:spcAft>
                <a:spcPts val="0"/>
              </a:spcAft>
              <a:buClr>
                <a:srgbClr val="114454"/>
              </a:buClr>
              <a:buSzPts val="4800"/>
              <a:buNone/>
              <a:defRPr sz="4800">
                <a:solidFill>
                  <a:srgbClr val="114454"/>
                </a:solidFill>
              </a:defRPr>
            </a:lvl9pPr>
          </a:lstStyle>
          <a:p>
            <a:endParaRPr/>
          </a:p>
        </p:txBody>
      </p:sp>
      <p:sp>
        <p:nvSpPr>
          <p:cNvPr id="36" name="Google Shape;36;p35"/>
          <p:cNvSpPr txBox="1">
            <a:spLocks noGrp="1"/>
          </p:cNvSpPr>
          <p:nvPr>
            <p:ph type="subTitle" idx="1"/>
          </p:nvPr>
        </p:nvSpPr>
        <p:spPr>
          <a:xfrm>
            <a:off x="4113600" y="3983050"/>
            <a:ext cx="4505700" cy="78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94BF6E"/>
              </a:buClr>
              <a:buSzPts val="1800"/>
              <a:buNone/>
              <a:defRPr sz="1800" b="1">
                <a:solidFill>
                  <a:srgbClr val="94BF6E"/>
                </a:solidFill>
              </a:defRPr>
            </a:lvl1pPr>
            <a:lvl2pPr lvl="1" algn="l">
              <a:lnSpc>
                <a:spcPct val="100000"/>
              </a:lnSpc>
              <a:spcBef>
                <a:spcPts val="0"/>
              </a:spcBef>
              <a:spcAft>
                <a:spcPts val="0"/>
              </a:spcAft>
              <a:buClr>
                <a:srgbClr val="94BF6E"/>
              </a:buClr>
              <a:buSzPts val="1800"/>
              <a:buNone/>
              <a:defRPr sz="1800" b="1">
                <a:solidFill>
                  <a:srgbClr val="94BF6E"/>
                </a:solidFill>
              </a:defRPr>
            </a:lvl2pPr>
            <a:lvl3pPr lvl="2" algn="l">
              <a:lnSpc>
                <a:spcPct val="100000"/>
              </a:lnSpc>
              <a:spcBef>
                <a:spcPts val="0"/>
              </a:spcBef>
              <a:spcAft>
                <a:spcPts val="0"/>
              </a:spcAft>
              <a:buClr>
                <a:srgbClr val="94BF6E"/>
              </a:buClr>
              <a:buSzPts val="1800"/>
              <a:buNone/>
              <a:defRPr sz="1800" b="1">
                <a:solidFill>
                  <a:srgbClr val="94BF6E"/>
                </a:solidFill>
              </a:defRPr>
            </a:lvl3pPr>
            <a:lvl4pPr lvl="3" algn="l">
              <a:lnSpc>
                <a:spcPct val="100000"/>
              </a:lnSpc>
              <a:spcBef>
                <a:spcPts val="0"/>
              </a:spcBef>
              <a:spcAft>
                <a:spcPts val="0"/>
              </a:spcAft>
              <a:buClr>
                <a:srgbClr val="94BF6E"/>
              </a:buClr>
              <a:buSzPts val="1800"/>
              <a:buNone/>
              <a:defRPr b="1">
                <a:solidFill>
                  <a:srgbClr val="94BF6E"/>
                </a:solidFill>
              </a:defRPr>
            </a:lvl4pPr>
            <a:lvl5pPr lvl="4" algn="l">
              <a:lnSpc>
                <a:spcPct val="100000"/>
              </a:lnSpc>
              <a:spcBef>
                <a:spcPts val="0"/>
              </a:spcBef>
              <a:spcAft>
                <a:spcPts val="0"/>
              </a:spcAft>
              <a:buClr>
                <a:srgbClr val="94BF6E"/>
              </a:buClr>
              <a:buSzPts val="1800"/>
              <a:buNone/>
              <a:defRPr b="1">
                <a:solidFill>
                  <a:srgbClr val="94BF6E"/>
                </a:solidFill>
              </a:defRPr>
            </a:lvl5pPr>
            <a:lvl6pPr lvl="5" algn="l">
              <a:lnSpc>
                <a:spcPct val="100000"/>
              </a:lnSpc>
              <a:spcBef>
                <a:spcPts val="0"/>
              </a:spcBef>
              <a:spcAft>
                <a:spcPts val="0"/>
              </a:spcAft>
              <a:buClr>
                <a:srgbClr val="94BF6E"/>
              </a:buClr>
              <a:buSzPts val="1800"/>
              <a:buNone/>
              <a:defRPr b="1">
                <a:solidFill>
                  <a:srgbClr val="94BF6E"/>
                </a:solidFill>
              </a:defRPr>
            </a:lvl6pPr>
            <a:lvl7pPr lvl="6" algn="l">
              <a:lnSpc>
                <a:spcPct val="100000"/>
              </a:lnSpc>
              <a:spcBef>
                <a:spcPts val="0"/>
              </a:spcBef>
              <a:spcAft>
                <a:spcPts val="0"/>
              </a:spcAft>
              <a:buClr>
                <a:srgbClr val="94BF6E"/>
              </a:buClr>
              <a:buSzPts val="1800"/>
              <a:buNone/>
              <a:defRPr b="1">
                <a:solidFill>
                  <a:srgbClr val="94BF6E"/>
                </a:solidFill>
              </a:defRPr>
            </a:lvl7pPr>
            <a:lvl8pPr lvl="7" algn="l">
              <a:lnSpc>
                <a:spcPct val="100000"/>
              </a:lnSpc>
              <a:spcBef>
                <a:spcPts val="0"/>
              </a:spcBef>
              <a:spcAft>
                <a:spcPts val="0"/>
              </a:spcAft>
              <a:buClr>
                <a:srgbClr val="94BF6E"/>
              </a:buClr>
              <a:buSzPts val="1800"/>
              <a:buNone/>
              <a:defRPr b="1">
                <a:solidFill>
                  <a:srgbClr val="94BF6E"/>
                </a:solidFill>
              </a:defRPr>
            </a:lvl8pPr>
            <a:lvl9pPr lvl="8" algn="l">
              <a:lnSpc>
                <a:spcPct val="100000"/>
              </a:lnSpc>
              <a:spcBef>
                <a:spcPts val="0"/>
              </a:spcBef>
              <a:spcAft>
                <a:spcPts val="0"/>
              </a:spcAft>
              <a:buClr>
                <a:srgbClr val="94BF6E"/>
              </a:buClr>
              <a:buSzPts val="1800"/>
              <a:buNone/>
              <a:defRPr b="1">
                <a:solidFill>
                  <a:srgbClr val="94BF6E"/>
                </a:solidFill>
              </a:defRPr>
            </a:lvl9pPr>
          </a:lstStyle>
          <a:p>
            <a:endParaRPr/>
          </a:p>
        </p:txBody>
      </p:sp>
      <p:sp>
        <p:nvSpPr>
          <p:cNvPr id="37" name="Google Shape;37;p35"/>
          <p:cNvSpPr/>
          <p:nvPr/>
        </p:nvSpPr>
        <p:spPr>
          <a:xfrm>
            <a:off x="0" y="4288499"/>
            <a:ext cx="3474300" cy="247500"/>
          </a:xfrm>
          <a:prstGeom prst="rect">
            <a:avLst/>
          </a:prstGeom>
          <a:solidFill>
            <a:srgbClr val="16575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35"/>
          <p:cNvSpPr/>
          <p:nvPr/>
        </p:nvSpPr>
        <p:spPr>
          <a:xfrm>
            <a:off x="0" y="0"/>
            <a:ext cx="3474300" cy="530700"/>
          </a:xfrm>
          <a:prstGeom prst="rect">
            <a:avLst/>
          </a:prstGeom>
          <a:solidFill>
            <a:srgbClr val="1863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39" name="Google Shape;39;p35"/>
          <p:cNvSpPr/>
          <p:nvPr/>
        </p:nvSpPr>
        <p:spPr>
          <a:xfrm>
            <a:off x="0" y="500626"/>
            <a:ext cx="3474300" cy="3824100"/>
          </a:xfrm>
          <a:prstGeom prst="rect">
            <a:avLst/>
          </a:prstGeom>
          <a:solidFill>
            <a:srgbClr val="1240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35"/>
          <p:cNvSpPr/>
          <p:nvPr/>
        </p:nvSpPr>
        <p:spPr>
          <a:xfrm>
            <a:off x="0" y="4493604"/>
            <a:ext cx="3474300" cy="118200"/>
          </a:xfrm>
          <a:prstGeom prst="rect">
            <a:avLst/>
          </a:prstGeom>
          <a:solidFill>
            <a:srgbClr val="3B8D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35"/>
          <p:cNvSpPr/>
          <p:nvPr/>
        </p:nvSpPr>
        <p:spPr>
          <a:xfrm>
            <a:off x="0" y="4584075"/>
            <a:ext cx="3474300" cy="559500"/>
          </a:xfrm>
          <a:prstGeom prst="rect">
            <a:avLst/>
          </a:prstGeom>
          <a:solidFill>
            <a:srgbClr val="94BF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35"/>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43"/>
        <p:cNvGrpSpPr/>
        <p:nvPr/>
      </p:nvGrpSpPr>
      <p:grpSpPr>
        <a:xfrm>
          <a:off x="0" y="0"/>
          <a:ext cx="0" cy="0"/>
          <a:chOff x="0" y="0"/>
          <a:chExt cx="0" cy="0"/>
        </a:xfrm>
      </p:grpSpPr>
      <p:sp>
        <p:nvSpPr>
          <p:cNvPr id="44" name="Google Shape;44;p36"/>
          <p:cNvSpPr/>
          <p:nvPr/>
        </p:nvSpPr>
        <p:spPr>
          <a:xfrm>
            <a:off x="0" y="1148250"/>
            <a:ext cx="9144000" cy="2847000"/>
          </a:xfrm>
          <a:prstGeom prst="rect">
            <a:avLst/>
          </a:prstGeom>
          <a:solidFill>
            <a:srgbClr val="16575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36"/>
          <p:cNvSpPr/>
          <p:nvPr/>
        </p:nvSpPr>
        <p:spPr>
          <a:xfrm>
            <a:off x="3398538" y="1599538"/>
            <a:ext cx="2346925" cy="1944425"/>
          </a:xfrm>
          <a:prstGeom prst="rect">
            <a:avLst/>
          </a:prstGeom>
        </p:spPr>
        <p:txBody>
          <a:bodyPr>
            <a:prstTxWarp prst="textPlain">
              <a:avLst/>
            </a:prstTxWarp>
          </a:bodyPr>
          <a:lstStyle/>
          <a:p>
            <a:pPr lvl="0" algn="ctr"/>
            <a:r>
              <a:rPr b="0" i="0">
                <a:ln>
                  <a:noFill/>
                </a:ln>
                <a:solidFill>
                  <a:srgbClr val="0E3142">
                    <a:alpha val="20000"/>
                  </a:srgbClr>
                </a:solidFill>
                <a:latin typeface="Impact"/>
              </a:rPr>
              <a:t>“</a:t>
            </a:r>
          </a:p>
        </p:txBody>
      </p:sp>
      <p:sp>
        <p:nvSpPr>
          <p:cNvPr id="46" name="Google Shape;46;p36"/>
          <p:cNvSpPr/>
          <p:nvPr/>
        </p:nvSpPr>
        <p:spPr>
          <a:xfrm>
            <a:off x="0" y="0"/>
            <a:ext cx="9144000" cy="530700"/>
          </a:xfrm>
          <a:prstGeom prst="rect">
            <a:avLst/>
          </a:prstGeom>
          <a:solidFill>
            <a:srgbClr val="1863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47" name="Google Shape;47;p36"/>
          <p:cNvSpPr/>
          <p:nvPr/>
        </p:nvSpPr>
        <p:spPr>
          <a:xfrm>
            <a:off x="0" y="500625"/>
            <a:ext cx="9144000" cy="732000"/>
          </a:xfrm>
          <a:prstGeom prst="rect">
            <a:avLst/>
          </a:prstGeom>
          <a:solidFill>
            <a:srgbClr val="1240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36"/>
          <p:cNvSpPr/>
          <p:nvPr/>
        </p:nvSpPr>
        <p:spPr>
          <a:xfrm>
            <a:off x="0" y="3962800"/>
            <a:ext cx="9144000" cy="370200"/>
          </a:xfrm>
          <a:prstGeom prst="rect">
            <a:avLst/>
          </a:prstGeom>
          <a:solidFill>
            <a:srgbClr val="3B8D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36"/>
          <p:cNvSpPr/>
          <p:nvPr/>
        </p:nvSpPr>
        <p:spPr>
          <a:xfrm>
            <a:off x="0" y="4333125"/>
            <a:ext cx="9144000" cy="810300"/>
          </a:xfrm>
          <a:prstGeom prst="rect">
            <a:avLst/>
          </a:prstGeom>
          <a:solidFill>
            <a:srgbClr val="94BF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36"/>
          <p:cNvSpPr txBox="1">
            <a:spLocks noGrp="1"/>
          </p:cNvSpPr>
          <p:nvPr>
            <p:ph type="body" idx="1"/>
          </p:nvPr>
        </p:nvSpPr>
        <p:spPr>
          <a:xfrm>
            <a:off x="1556175" y="2300275"/>
            <a:ext cx="6031800" cy="605100"/>
          </a:xfrm>
          <a:prstGeom prst="rect">
            <a:avLst/>
          </a:prstGeom>
          <a:noFill/>
          <a:ln>
            <a:noFill/>
          </a:ln>
        </p:spPr>
        <p:txBody>
          <a:bodyPr spcFirstLastPara="1" wrap="square" lIns="91425" tIns="91425" rIns="91425" bIns="91425" anchor="ctr" anchorCtr="0">
            <a:noAutofit/>
          </a:bodyPr>
          <a:lstStyle>
            <a:lvl1pPr marL="457200" lvl="0" indent="-355600" algn="ctr">
              <a:lnSpc>
                <a:spcPct val="100000"/>
              </a:lnSpc>
              <a:spcBef>
                <a:spcPts val="600"/>
              </a:spcBef>
              <a:spcAft>
                <a:spcPts val="0"/>
              </a:spcAft>
              <a:buClr>
                <a:srgbClr val="FFFFFF"/>
              </a:buClr>
              <a:buSzPts val="2000"/>
              <a:buChar char="▪"/>
              <a:defRPr sz="2000">
                <a:solidFill>
                  <a:srgbClr val="FFFFFF"/>
                </a:solidFill>
              </a:defRPr>
            </a:lvl1pPr>
            <a:lvl2pPr marL="914400" lvl="1" indent="-355600" algn="ctr">
              <a:lnSpc>
                <a:spcPct val="100000"/>
              </a:lnSpc>
              <a:spcBef>
                <a:spcPts val="0"/>
              </a:spcBef>
              <a:spcAft>
                <a:spcPts val="0"/>
              </a:spcAft>
              <a:buClr>
                <a:srgbClr val="FFFFFF"/>
              </a:buClr>
              <a:buSzPts val="2000"/>
              <a:buChar char="▫"/>
              <a:defRPr sz="2000">
                <a:solidFill>
                  <a:srgbClr val="FFFFFF"/>
                </a:solidFill>
              </a:defRPr>
            </a:lvl2pPr>
            <a:lvl3pPr marL="1371600" lvl="2" indent="-355600" algn="ctr">
              <a:lnSpc>
                <a:spcPct val="100000"/>
              </a:lnSpc>
              <a:spcBef>
                <a:spcPts val="0"/>
              </a:spcBef>
              <a:spcAft>
                <a:spcPts val="0"/>
              </a:spcAft>
              <a:buClr>
                <a:srgbClr val="FFFFFF"/>
              </a:buClr>
              <a:buSzPts val="2000"/>
              <a:buChar char="■"/>
              <a:defRPr sz="2000">
                <a:solidFill>
                  <a:srgbClr val="FFFFFF"/>
                </a:solidFill>
              </a:defRPr>
            </a:lvl3pPr>
            <a:lvl4pPr marL="1828800" lvl="3" indent="-355600" algn="ctr">
              <a:lnSpc>
                <a:spcPct val="100000"/>
              </a:lnSpc>
              <a:spcBef>
                <a:spcPts val="0"/>
              </a:spcBef>
              <a:spcAft>
                <a:spcPts val="0"/>
              </a:spcAft>
              <a:buClr>
                <a:srgbClr val="FFFFFF"/>
              </a:buClr>
              <a:buSzPts val="2000"/>
              <a:buChar char="●"/>
              <a:defRPr sz="2000">
                <a:solidFill>
                  <a:srgbClr val="FFFFFF"/>
                </a:solidFill>
              </a:defRPr>
            </a:lvl4pPr>
            <a:lvl5pPr marL="2286000" lvl="4" indent="-355600" algn="ctr">
              <a:lnSpc>
                <a:spcPct val="100000"/>
              </a:lnSpc>
              <a:spcBef>
                <a:spcPts val="0"/>
              </a:spcBef>
              <a:spcAft>
                <a:spcPts val="0"/>
              </a:spcAft>
              <a:buClr>
                <a:srgbClr val="FFFFFF"/>
              </a:buClr>
              <a:buSzPts val="2000"/>
              <a:buChar char="○"/>
              <a:defRPr sz="2000">
                <a:solidFill>
                  <a:srgbClr val="FFFFFF"/>
                </a:solidFill>
              </a:defRPr>
            </a:lvl5pPr>
            <a:lvl6pPr marL="2743200" lvl="5" indent="-355600" algn="ctr">
              <a:lnSpc>
                <a:spcPct val="100000"/>
              </a:lnSpc>
              <a:spcBef>
                <a:spcPts val="0"/>
              </a:spcBef>
              <a:spcAft>
                <a:spcPts val="0"/>
              </a:spcAft>
              <a:buClr>
                <a:srgbClr val="FFFFFF"/>
              </a:buClr>
              <a:buSzPts val="2000"/>
              <a:buChar char="■"/>
              <a:defRPr sz="2000">
                <a:solidFill>
                  <a:srgbClr val="FFFFFF"/>
                </a:solidFill>
              </a:defRPr>
            </a:lvl6pPr>
            <a:lvl7pPr marL="3200400" lvl="6" indent="-355600" algn="ctr">
              <a:lnSpc>
                <a:spcPct val="100000"/>
              </a:lnSpc>
              <a:spcBef>
                <a:spcPts val="0"/>
              </a:spcBef>
              <a:spcAft>
                <a:spcPts val="0"/>
              </a:spcAft>
              <a:buClr>
                <a:srgbClr val="FFFFFF"/>
              </a:buClr>
              <a:buSzPts val="2000"/>
              <a:buChar char="●"/>
              <a:defRPr sz="2000">
                <a:solidFill>
                  <a:srgbClr val="FFFFFF"/>
                </a:solidFill>
              </a:defRPr>
            </a:lvl7pPr>
            <a:lvl8pPr marL="3657600" lvl="7" indent="-355600" algn="ctr">
              <a:lnSpc>
                <a:spcPct val="100000"/>
              </a:lnSpc>
              <a:spcBef>
                <a:spcPts val="0"/>
              </a:spcBef>
              <a:spcAft>
                <a:spcPts val="0"/>
              </a:spcAft>
              <a:buClr>
                <a:srgbClr val="FFFFFF"/>
              </a:buClr>
              <a:buSzPts val="2000"/>
              <a:buChar char="○"/>
              <a:defRPr sz="2000">
                <a:solidFill>
                  <a:srgbClr val="FFFFFF"/>
                </a:solidFill>
              </a:defRPr>
            </a:lvl8pPr>
            <a:lvl9pPr marL="4114800" lvl="8" indent="-355600" algn="ctr">
              <a:lnSpc>
                <a:spcPct val="100000"/>
              </a:lnSpc>
              <a:spcBef>
                <a:spcPts val="0"/>
              </a:spcBef>
              <a:spcAft>
                <a:spcPts val="0"/>
              </a:spcAft>
              <a:buClr>
                <a:srgbClr val="FFFFFF"/>
              </a:buClr>
              <a:buSzPts val="2000"/>
              <a:buChar char="■"/>
              <a:defRPr sz="2000">
                <a:solidFill>
                  <a:srgbClr val="FFFFFF"/>
                </a:solidFill>
              </a:defRPr>
            </a:lvl9pPr>
          </a:lstStyle>
          <a:p>
            <a:endParaRPr/>
          </a:p>
        </p:txBody>
      </p:sp>
      <p:sp>
        <p:nvSpPr>
          <p:cNvPr id="51" name="Google Shape;51;p36"/>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52"/>
        <p:cNvGrpSpPr/>
        <p:nvPr/>
      </p:nvGrpSpPr>
      <p:grpSpPr>
        <a:xfrm>
          <a:off x="0" y="0"/>
          <a:ext cx="0" cy="0"/>
          <a:chOff x="0" y="0"/>
          <a:chExt cx="0" cy="0"/>
        </a:xfrm>
      </p:grpSpPr>
      <p:sp>
        <p:nvSpPr>
          <p:cNvPr id="53" name="Google Shape;53;p37"/>
          <p:cNvSpPr/>
          <p:nvPr/>
        </p:nvSpPr>
        <p:spPr>
          <a:xfrm>
            <a:off x="0" y="0"/>
            <a:ext cx="247200" cy="530700"/>
          </a:xfrm>
          <a:prstGeom prst="rect">
            <a:avLst/>
          </a:prstGeom>
          <a:solidFill>
            <a:srgbClr val="1863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54" name="Google Shape;54;p37"/>
          <p:cNvSpPr/>
          <p:nvPr/>
        </p:nvSpPr>
        <p:spPr>
          <a:xfrm>
            <a:off x="0" y="500625"/>
            <a:ext cx="4572000" cy="1058700"/>
          </a:xfrm>
          <a:prstGeom prst="rect">
            <a:avLst/>
          </a:prstGeom>
          <a:solidFill>
            <a:srgbClr val="1240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37"/>
          <p:cNvSpPr/>
          <p:nvPr/>
        </p:nvSpPr>
        <p:spPr>
          <a:xfrm>
            <a:off x="0" y="1553406"/>
            <a:ext cx="247200" cy="1532700"/>
          </a:xfrm>
          <a:prstGeom prst="rect">
            <a:avLst/>
          </a:prstGeom>
          <a:solidFill>
            <a:srgbClr val="16575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37"/>
          <p:cNvSpPr/>
          <p:nvPr/>
        </p:nvSpPr>
        <p:spPr>
          <a:xfrm>
            <a:off x="0" y="3086100"/>
            <a:ext cx="247200" cy="605400"/>
          </a:xfrm>
          <a:prstGeom prst="rect">
            <a:avLst/>
          </a:prstGeom>
          <a:solidFill>
            <a:srgbClr val="3B8D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37"/>
          <p:cNvSpPr/>
          <p:nvPr/>
        </p:nvSpPr>
        <p:spPr>
          <a:xfrm>
            <a:off x="0" y="3691500"/>
            <a:ext cx="247200" cy="1452000"/>
          </a:xfrm>
          <a:prstGeom prst="rect">
            <a:avLst/>
          </a:prstGeom>
          <a:solidFill>
            <a:srgbClr val="94BF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8" name="Google Shape;58;p37"/>
          <p:cNvCxnSpPr/>
          <p:nvPr/>
        </p:nvCxnSpPr>
        <p:spPr>
          <a:xfrm>
            <a:off x="1037450" y="809725"/>
            <a:ext cx="0" cy="470700"/>
          </a:xfrm>
          <a:prstGeom prst="straightConnector1">
            <a:avLst/>
          </a:prstGeom>
          <a:noFill/>
          <a:ln w="9525" cap="flat" cmpd="sng">
            <a:solidFill>
              <a:srgbClr val="18637B"/>
            </a:solidFill>
            <a:prstDash val="solid"/>
            <a:round/>
            <a:headEnd type="none" w="sm" len="sm"/>
            <a:tailEnd type="none" w="sm" len="sm"/>
          </a:ln>
        </p:spPr>
      </p:cxnSp>
      <p:sp>
        <p:nvSpPr>
          <p:cNvPr id="59" name="Google Shape;59;p37"/>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60" name="Google Shape;60;p37"/>
          <p:cNvSpPr txBox="1">
            <a:spLocks noGrp="1"/>
          </p:cNvSpPr>
          <p:nvPr>
            <p:ph type="body" idx="1"/>
          </p:nvPr>
        </p:nvSpPr>
        <p:spPr>
          <a:xfrm>
            <a:off x="1146025" y="1767275"/>
            <a:ext cx="7540800" cy="3158700"/>
          </a:xfrm>
          <a:prstGeom prst="rect">
            <a:avLst/>
          </a:prstGeom>
          <a:noFill/>
          <a:ln>
            <a:noFill/>
          </a:ln>
        </p:spPr>
        <p:txBody>
          <a:bodyPr spcFirstLastPara="1" wrap="square" lIns="91425" tIns="91425" rIns="91425" bIns="91425" anchor="t" anchorCtr="0">
            <a:noAutofit/>
          </a:bodyPr>
          <a:lstStyle>
            <a:lvl1pPr marL="457200" lvl="0" indent="-406400" algn="l">
              <a:lnSpc>
                <a:spcPct val="100000"/>
              </a:lnSpc>
              <a:spcBef>
                <a:spcPts val="600"/>
              </a:spcBef>
              <a:spcAft>
                <a:spcPts val="0"/>
              </a:spcAft>
              <a:buSzPts val="2800"/>
              <a:buChar char="▪"/>
              <a:defRPr sz="2800"/>
            </a:lvl1pPr>
            <a:lvl2pPr marL="914400" lvl="1" indent="-406400" algn="l">
              <a:lnSpc>
                <a:spcPct val="100000"/>
              </a:lnSpc>
              <a:spcBef>
                <a:spcPts val="0"/>
              </a:spcBef>
              <a:spcAft>
                <a:spcPts val="0"/>
              </a:spcAft>
              <a:buSzPts val="2800"/>
              <a:buChar char="▫"/>
              <a:defRPr sz="2800"/>
            </a:lvl2pPr>
            <a:lvl3pPr marL="1371600" lvl="2" indent="-406400" algn="l">
              <a:lnSpc>
                <a:spcPct val="100000"/>
              </a:lnSpc>
              <a:spcBef>
                <a:spcPts val="0"/>
              </a:spcBef>
              <a:spcAft>
                <a:spcPts val="0"/>
              </a:spcAft>
              <a:buSzPts val="2800"/>
              <a:buChar char="■"/>
              <a:defRPr sz="2800"/>
            </a:lvl3pPr>
            <a:lvl4pPr marL="1828800" lvl="3" indent="-406400" algn="l">
              <a:lnSpc>
                <a:spcPct val="100000"/>
              </a:lnSpc>
              <a:spcBef>
                <a:spcPts val="0"/>
              </a:spcBef>
              <a:spcAft>
                <a:spcPts val="0"/>
              </a:spcAft>
              <a:buSzPts val="2800"/>
              <a:buChar char="●"/>
              <a:defRPr sz="2800"/>
            </a:lvl4pPr>
            <a:lvl5pPr marL="2286000" lvl="4" indent="-406400" algn="l">
              <a:lnSpc>
                <a:spcPct val="100000"/>
              </a:lnSpc>
              <a:spcBef>
                <a:spcPts val="0"/>
              </a:spcBef>
              <a:spcAft>
                <a:spcPts val="0"/>
              </a:spcAft>
              <a:buSzPts val="2800"/>
              <a:buChar char="○"/>
              <a:defRPr sz="2800"/>
            </a:lvl5pPr>
            <a:lvl6pPr marL="2743200" lvl="5" indent="-406400" algn="l">
              <a:lnSpc>
                <a:spcPct val="100000"/>
              </a:lnSpc>
              <a:spcBef>
                <a:spcPts val="0"/>
              </a:spcBef>
              <a:spcAft>
                <a:spcPts val="0"/>
              </a:spcAft>
              <a:buSzPts val="2800"/>
              <a:buChar char="■"/>
              <a:defRPr sz="2800"/>
            </a:lvl6pPr>
            <a:lvl7pPr marL="3200400" lvl="6" indent="-406400" algn="l">
              <a:lnSpc>
                <a:spcPct val="100000"/>
              </a:lnSpc>
              <a:spcBef>
                <a:spcPts val="0"/>
              </a:spcBef>
              <a:spcAft>
                <a:spcPts val="0"/>
              </a:spcAft>
              <a:buSzPts val="2800"/>
              <a:buChar char="●"/>
              <a:defRPr sz="2800"/>
            </a:lvl7pPr>
            <a:lvl8pPr marL="3657600" lvl="7" indent="-406400" algn="l">
              <a:lnSpc>
                <a:spcPct val="100000"/>
              </a:lnSpc>
              <a:spcBef>
                <a:spcPts val="0"/>
              </a:spcBef>
              <a:spcAft>
                <a:spcPts val="0"/>
              </a:spcAft>
              <a:buSzPts val="2800"/>
              <a:buChar char="○"/>
              <a:defRPr sz="2800"/>
            </a:lvl8pPr>
            <a:lvl9pPr marL="4114800" lvl="8" indent="-406400" algn="l">
              <a:lnSpc>
                <a:spcPct val="100000"/>
              </a:lnSpc>
              <a:spcBef>
                <a:spcPts val="0"/>
              </a:spcBef>
              <a:spcAft>
                <a:spcPts val="0"/>
              </a:spcAft>
              <a:buSzPts val="2800"/>
              <a:buChar char="■"/>
              <a:defRPr sz="2800"/>
            </a:lvl9pPr>
          </a:lstStyle>
          <a:p>
            <a:endParaRPr/>
          </a:p>
        </p:txBody>
      </p:sp>
      <p:sp>
        <p:nvSpPr>
          <p:cNvPr id="61" name="Google Shape;61;p37"/>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38"/>
          <p:cNvSpPr/>
          <p:nvPr/>
        </p:nvSpPr>
        <p:spPr>
          <a:xfrm>
            <a:off x="0" y="0"/>
            <a:ext cx="247200" cy="530700"/>
          </a:xfrm>
          <a:prstGeom prst="rect">
            <a:avLst/>
          </a:prstGeom>
          <a:solidFill>
            <a:srgbClr val="1863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64" name="Google Shape;64;p38"/>
          <p:cNvSpPr/>
          <p:nvPr/>
        </p:nvSpPr>
        <p:spPr>
          <a:xfrm>
            <a:off x="0" y="500625"/>
            <a:ext cx="247200" cy="1058700"/>
          </a:xfrm>
          <a:prstGeom prst="rect">
            <a:avLst/>
          </a:prstGeom>
          <a:solidFill>
            <a:srgbClr val="1240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38"/>
          <p:cNvSpPr/>
          <p:nvPr/>
        </p:nvSpPr>
        <p:spPr>
          <a:xfrm>
            <a:off x="0" y="1553406"/>
            <a:ext cx="247200" cy="1532700"/>
          </a:xfrm>
          <a:prstGeom prst="rect">
            <a:avLst/>
          </a:prstGeom>
          <a:solidFill>
            <a:srgbClr val="16575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38"/>
          <p:cNvSpPr/>
          <p:nvPr/>
        </p:nvSpPr>
        <p:spPr>
          <a:xfrm>
            <a:off x="0" y="3086100"/>
            <a:ext cx="247200" cy="605400"/>
          </a:xfrm>
          <a:prstGeom prst="rect">
            <a:avLst/>
          </a:prstGeom>
          <a:solidFill>
            <a:srgbClr val="3B8D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38"/>
          <p:cNvSpPr/>
          <p:nvPr/>
        </p:nvSpPr>
        <p:spPr>
          <a:xfrm>
            <a:off x="0" y="3691500"/>
            <a:ext cx="247200" cy="1452000"/>
          </a:xfrm>
          <a:prstGeom prst="rect">
            <a:avLst/>
          </a:prstGeom>
          <a:solidFill>
            <a:srgbClr val="94BF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38"/>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69"/>
        <p:cNvGrpSpPr/>
        <p:nvPr/>
      </p:nvGrpSpPr>
      <p:grpSpPr>
        <a:xfrm>
          <a:off x="0" y="0"/>
          <a:ext cx="0" cy="0"/>
          <a:chOff x="0" y="0"/>
          <a:chExt cx="0" cy="0"/>
        </a:xfrm>
      </p:grpSpPr>
      <p:sp>
        <p:nvSpPr>
          <p:cNvPr id="70" name="Google Shape;70;p39"/>
          <p:cNvSpPr/>
          <p:nvPr/>
        </p:nvSpPr>
        <p:spPr>
          <a:xfrm>
            <a:off x="0" y="0"/>
            <a:ext cx="247200" cy="530700"/>
          </a:xfrm>
          <a:prstGeom prst="rect">
            <a:avLst/>
          </a:prstGeom>
          <a:solidFill>
            <a:srgbClr val="1863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71" name="Google Shape;71;p39"/>
          <p:cNvSpPr/>
          <p:nvPr/>
        </p:nvSpPr>
        <p:spPr>
          <a:xfrm>
            <a:off x="0" y="500625"/>
            <a:ext cx="4572000" cy="1058700"/>
          </a:xfrm>
          <a:prstGeom prst="rect">
            <a:avLst/>
          </a:prstGeom>
          <a:solidFill>
            <a:srgbClr val="1240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39"/>
          <p:cNvSpPr/>
          <p:nvPr/>
        </p:nvSpPr>
        <p:spPr>
          <a:xfrm>
            <a:off x="0" y="1553406"/>
            <a:ext cx="247200" cy="1532700"/>
          </a:xfrm>
          <a:prstGeom prst="rect">
            <a:avLst/>
          </a:prstGeom>
          <a:solidFill>
            <a:srgbClr val="16575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39"/>
          <p:cNvSpPr/>
          <p:nvPr/>
        </p:nvSpPr>
        <p:spPr>
          <a:xfrm>
            <a:off x="0" y="3086100"/>
            <a:ext cx="247200" cy="605400"/>
          </a:xfrm>
          <a:prstGeom prst="rect">
            <a:avLst/>
          </a:prstGeom>
          <a:solidFill>
            <a:srgbClr val="3B8D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39"/>
          <p:cNvSpPr/>
          <p:nvPr/>
        </p:nvSpPr>
        <p:spPr>
          <a:xfrm>
            <a:off x="0" y="3691500"/>
            <a:ext cx="247200" cy="1452000"/>
          </a:xfrm>
          <a:prstGeom prst="rect">
            <a:avLst/>
          </a:prstGeom>
          <a:solidFill>
            <a:srgbClr val="94BF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75" name="Google Shape;75;p39"/>
          <p:cNvCxnSpPr/>
          <p:nvPr/>
        </p:nvCxnSpPr>
        <p:spPr>
          <a:xfrm>
            <a:off x="1037450" y="809725"/>
            <a:ext cx="0" cy="470700"/>
          </a:xfrm>
          <a:prstGeom prst="straightConnector1">
            <a:avLst/>
          </a:prstGeom>
          <a:noFill/>
          <a:ln w="9525" cap="flat" cmpd="sng">
            <a:solidFill>
              <a:srgbClr val="18637B"/>
            </a:solidFill>
            <a:prstDash val="solid"/>
            <a:round/>
            <a:headEnd type="none" w="sm" len="sm"/>
            <a:tailEnd type="none" w="sm" len="sm"/>
          </a:ln>
        </p:spPr>
      </p:cxnSp>
      <p:sp>
        <p:nvSpPr>
          <p:cNvPr id="76" name="Google Shape;76;p39"/>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77" name="Google Shape;77;p39"/>
          <p:cNvSpPr txBox="1">
            <a:spLocks noGrp="1"/>
          </p:cNvSpPr>
          <p:nvPr>
            <p:ph type="body" idx="1"/>
          </p:nvPr>
        </p:nvSpPr>
        <p:spPr>
          <a:xfrm>
            <a:off x="1146025" y="1773300"/>
            <a:ext cx="2409900" cy="31527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600"/>
              </a:spcBef>
              <a:spcAft>
                <a:spcPts val="0"/>
              </a:spcAft>
              <a:buSzPts val="1800"/>
              <a:buChar char="▪"/>
              <a:defRPr sz="1800"/>
            </a:lvl1pPr>
            <a:lvl2pPr marL="914400" lvl="1" indent="-342900" algn="l">
              <a:lnSpc>
                <a:spcPct val="100000"/>
              </a:lnSpc>
              <a:spcBef>
                <a:spcPts val="0"/>
              </a:spcBef>
              <a:spcAft>
                <a:spcPts val="0"/>
              </a:spcAft>
              <a:buSzPts val="1800"/>
              <a:buChar char="▫"/>
              <a:defRPr sz="1800"/>
            </a:lvl2pPr>
            <a:lvl3pPr marL="1371600" lvl="2" indent="-342900" algn="l">
              <a:lnSpc>
                <a:spcPct val="100000"/>
              </a:lnSpc>
              <a:spcBef>
                <a:spcPts val="0"/>
              </a:spcBef>
              <a:spcAft>
                <a:spcPts val="0"/>
              </a:spcAft>
              <a:buSzPts val="1800"/>
              <a:buChar char="■"/>
              <a:defRPr sz="1800"/>
            </a:lvl3pPr>
            <a:lvl4pPr marL="1828800" lvl="3" indent="-342900" algn="l">
              <a:lnSpc>
                <a:spcPct val="100000"/>
              </a:lnSpc>
              <a:spcBef>
                <a:spcPts val="0"/>
              </a:spcBef>
              <a:spcAft>
                <a:spcPts val="0"/>
              </a:spcAft>
              <a:buSzPts val="1800"/>
              <a:buChar char="●"/>
              <a:defRPr/>
            </a:lvl4pPr>
            <a:lvl5pPr marL="2286000" lvl="4" indent="-342900" algn="l">
              <a:lnSpc>
                <a:spcPct val="100000"/>
              </a:lnSpc>
              <a:spcBef>
                <a:spcPts val="0"/>
              </a:spcBef>
              <a:spcAft>
                <a:spcPts val="0"/>
              </a:spcAft>
              <a:buSzPts val="1800"/>
              <a:buChar char="○"/>
              <a:defRPr/>
            </a:lvl5pPr>
            <a:lvl6pPr marL="2743200" lvl="5" indent="-342900" algn="l">
              <a:lnSpc>
                <a:spcPct val="100000"/>
              </a:lnSpc>
              <a:spcBef>
                <a:spcPts val="0"/>
              </a:spcBef>
              <a:spcAft>
                <a:spcPts val="0"/>
              </a:spcAft>
              <a:buSzPts val="1800"/>
              <a:buChar char="■"/>
              <a:defRPr/>
            </a:lvl6pPr>
            <a:lvl7pPr marL="3200400" lvl="6" indent="-342900" algn="l">
              <a:lnSpc>
                <a:spcPct val="100000"/>
              </a:lnSpc>
              <a:spcBef>
                <a:spcPts val="0"/>
              </a:spcBef>
              <a:spcAft>
                <a:spcPts val="0"/>
              </a:spcAft>
              <a:buSzPts val="1800"/>
              <a:buChar char="●"/>
              <a:defRPr/>
            </a:lvl7pPr>
            <a:lvl8pPr marL="3657600" lvl="7" indent="-342900" algn="l">
              <a:lnSpc>
                <a:spcPct val="100000"/>
              </a:lnSpc>
              <a:spcBef>
                <a:spcPts val="0"/>
              </a:spcBef>
              <a:spcAft>
                <a:spcPts val="0"/>
              </a:spcAft>
              <a:buSzPts val="1800"/>
              <a:buChar char="○"/>
              <a:defRPr/>
            </a:lvl8pPr>
            <a:lvl9pPr marL="4114800" lvl="8" indent="-342900" algn="l">
              <a:lnSpc>
                <a:spcPct val="100000"/>
              </a:lnSpc>
              <a:spcBef>
                <a:spcPts val="0"/>
              </a:spcBef>
              <a:spcAft>
                <a:spcPts val="0"/>
              </a:spcAft>
              <a:buSzPts val="1800"/>
              <a:buChar char="■"/>
              <a:defRPr/>
            </a:lvl9pPr>
          </a:lstStyle>
          <a:p>
            <a:endParaRPr/>
          </a:p>
        </p:txBody>
      </p:sp>
      <p:sp>
        <p:nvSpPr>
          <p:cNvPr id="78" name="Google Shape;78;p39"/>
          <p:cNvSpPr txBox="1">
            <a:spLocks noGrp="1"/>
          </p:cNvSpPr>
          <p:nvPr>
            <p:ph type="body" idx="2"/>
          </p:nvPr>
        </p:nvSpPr>
        <p:spPr>
          <a:xfrm>
            <a:off x="3679388" y="1773300"/>
            <a:ext cx="2409900" cy="31527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600"/>
              </a:spcBef>
              <a:spcAft>
                <a:spcPts val="0"/>
              </a:spcAft>
              <a:buSzPts val="1800"/>
              <a:buChar char="▪"/>
              <a:defRPr sz="1800"/>
            </a:lvl1pPr>
            <a:lvl2pPr marL="914400" lvl="1" indent="-342900" algn="l">
              <a:lnSpc>
                <a:spcPct val="100000"/>
              </a:lnSpc>
              <a:spcBef>
                <a:spcPts val="0"/>
              </a:spcBef>
              <a:spcAft>
                <a:spcPts val="0"/>
              </a:spcAft>
              <a:buSzPts val="1800"/>
              <a:buChar char="▫"/>
              <a:defRPr sz="1800"/>
            </a:lvl2pPr>
            <a:lvl3pPr marL="1371600" lvl="2" indent="-342900" algn="l">
              <a:lnSpc>
                <a:spcPct val="100000"/>
              </a:lnSpc>
              <a:spcBef>
                <a:spcPts val="0"/>
              </a:spcBef>
              <a:spcAft>
                <a:spcPts val="0"/>
              </a:spcAft>
              <a:buSzPts val="1800"/>
              <a:buChar char="■"/>
              <a:defRPr sz="1800"/>
            </a:lvl3pPr>
            <a:lvl4pPr marL="1828800" lvl="3" indent="-342900" algn="l">
              <a:lnSpc>
                <a:spcPct val="100000"/>
              </a:lnSpc>
              <a:spcBef>
                <a:spcPts val="0"/>
              </a:spcBef>
              <a:spcAft>
                <a:spcPts val="0"/>
              </a:spcAft>
              <a:buSzPts val="1800"/>
              <a:buChar char="●"/>
              <a:defRPr/>
            </a:lvl4pPr>
            <a:lvl5pPr marL="2286000" lvl="4" indent="-342900" algn="l">
              <a:lnSpc>
                <a:spcPct val="100000"/>
              </a:lnSpc>
              <a:spcBef>
                <a:spcPts val="0"/>
              </a:spcBef>
              <a:spcAft>
                <a:spcPts val="0"/>
              </a:spcAft>
              <a:buSzPts val="1800"/>
              <a:buChar char="○"/>
              <a:defRPr/>
            </a:lvl5pPr>
            <a:lvl6pPr marL="2743200" lvl="5" indent="-342900" algn="l">
              <a:lnSpc>
                <a:spcPct val="100000"/>
              </a:lnSpc>
              <a:spcBef>
                <a:spcPts val="0"/>
              </a:spcBef>
              <a:spcAft>
                <a:spcPts val="0"/>
              </a:spcAft>
              <a:buSzPts val="1800"/>
              <a:buChar char="■"/>
              <a:defRPr/>
            </a:lvl6pPr>
            <a:lvl7pPr marL="3200400" lvl="6" indent="-342900" algn="l">
              <a:lnSpc>
                <a:spcPct val="100000"/>
              </a:lnSpc>
              <a:spcBef>
                <a:spcPts val="0"/>
              </a:spcBef>
              <a:spcAft>
                <a:spcPts val="0"/>
              </a:spcAft>
              <a:buSzPts val="1800"/>
              <a:buChar char="●"/>
              <a:defRPr/>
            </a:lvl7pPr>
            <a:lvl8pPr marL="3657600" lvl="7" indent="-342900" algn="l">
              <a:lnSpc>
                <a:spcPct val="100000"/>
              </a:lnSpc>
              <a:spcBef>
                <a:spcPts val="0"/>
              </a:spcBef>
              <a:spcAft>
                <a:spcPts val="0"/>
              </a:spcAft>
              <a:buSzPts val="1800"/>
              <a:buChar char="○"/>
              <a:defRPr/>
            </a:lvl8pPr>
            <a:lvl9pPr marL="4114800" lvl="8" indent="-342900" algn="l">
              <a:lnSpc>
                <a:spcPct val="100000"/>
              </a:lnSpc>
              <a:spcBef>
                <a:spcPts val="0"/>
              </a:spcBef>
              <a:spcAft>
                <a:spcPts val="0"/>
              </a:spcAft>
              <a:buSzPts val="1800"/>
              <a:buChar char="■"/>
              <a:defRPr/>
            </a:lvl9pPr>
          </a:lstStyle>
          <a:p>
            <a:endParaRPr/>
          </a:p>
        </p:txBody>
      </p:sp>
      <p:sp>
        <p:nvSpPr>
          <p:cNvPr id="79" name="Google Shape;79;p39"/>
          <p:cNvSpPr txBox="1">
            <a:spLocks noGrp="1"/>
          </p:cNvSpPr>
          <p:nvPr>
            <p:ph type="body" idx="3"/>
          </p:nvPr>
        </p:nvSpPr>
        <p:spPr>
          <a:xfrm>
            <a:off x="6212750" y="1773300"/>
            <a:ext cx="2409900" cy="31527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600"/>
              </a:spcBef>
              <a:spcAft>
                <a:spcPts val="0"/>
              </a:spcAft>
              <a:buSzPts val="1800"/>
              <a:buChar char="▪"/>
              <a:defRPr sz="1800"/>
            </a:lvl1pPr>
            <a:lvl2pPr marL="914400" lvl="1" indent="-342900" algn="l">
              <a:lnSpc>
                <a:spcPct val="100000"/>
              </a:lnSpc>
              <a:spcBef>
                <a:spcPts val="0"/>
              </a:spcBef>
              <a:spcAft>
                <a:spcPts val="0"/>
              </a:spcAft>
              <a:buSzPts val="1800"/>
              <a:buChar char="▫"/>
              <a:defRPr sz="1800"/>
            </a:lvl2pPr>
            <a:lvl3pPr marL="1371600" lvl="2" indent="-342900" algn="l">
              <a:lnSpc>
                <a:spcPct val="100000"/>
              </a:lnSpc>
              <a:spcBef>
                <a:spcPts val="0"/>
              </a:spcBef>
              <a:spcAft>
                <a:spcPts val="0"/>
              </a:spcAft>
              <a:buSzPts val="1800"/>
              <a:buChar char="■"/>
              <a:defRPr sz="1800"/>
            </a:lvl3pPr>
            <a:lvl4pPr marL="1828800" lvl="3" indent="-342900" algn="l">
              <a:lnSpc>
                <a:spcPct val="100000"/>
              </a:lnSpc>
              <a:spcBef>
                <a:spcPts val="0"/>
              </a:spcBef>
              <a:spcAft>
                <a:spcPts val="0"/>
              </a:spcAft>
              <a:buSzPts val="1800"/>
              <a:buChar char="●"/>
              <a:defRPr/>
            </a:lvl4pPr>
            <a:lvl5pPr marL="2286000" lvl="4" indent="-342900" algn="l">
              <a:lnSpc>
                <a:spcPct val="100000"/>
              </a:lnSpc>
              <a:spcBef>
                <a:spcPts val="0"/>
              </a:spcBef>
              <a:spcAft>
                <a:spcPts val="0"/>
              </a:spcAft>
              <a:buSzPts val="1800"/>
              <a:buChar char="○"/>
              <a:defRPr/>
            </a:lvl5pPr>
            <a:lvl6pPr marL="2743200" lvl="5" indent="-342900" algn="l">
              <a:lnSpc>
                <a:spcPct val="100000"/>
              </a:lnSpc>
              <a:spcBef>
                <a:spcPts val="0"/>
              </a:spcBef>
              <a:spcAft>
                <a:spcPts val="0"/>
              </a:spcAft>
              <a:buSzPts val="1800"/>
              <a:buChar char="■"/>
              <a:defRPr/>
            </a:lvl6pPr>
            <a:lvl7pPr marL="3200400" lvl="6" indent="-342900" algn="l">
              <a:lnSpc>
                <a:spcPct val="100000"/>
              </a:lnSpc>
              <a:spcBef>
                <a:spcPts val="0"/>
              </a:spcBef>
              <a:spcAft>
                <a:spcPts val="0"/>
              </a:spcAft>
              <a:buSzPts val="1800"/>
              <a:buChar char="●"/>
              <a:defRPr/>
            </a:lvl7pPr>
            <a:lvl8pPr marL="3657600" lvl="7" indent="-342900" algn="l">
              <a:lnSpc>
                <a:spcPct val="100000"/>
              </a:lnSpc>
              <a:spcBef>
                <a:spcPts val="0"/>
              </a:spcBef>
              <a:spcAft>
                <a:spcPts val="0"/>
              </a:spcAft>
              <a:buSzPts val="1800"/>
              <a:buChar char="○"/>
              <a:defRPr/>
            </a:lvl8pPr>
            <a:lvl9pPr marL="4114800" lvl="8" indent="-342900" algn="l">
              <a:lnSpc>
                <a:spcPct val="100000"/>
              </a:lnSpc>
              <a:spcBef>
                <a:spcPts val="0"/>
              </a:spcBef>
              <a:spcAft>
                <a:spcPts val="0"/>
              </a:spcAft>
              <a:buSzPts val="1800"/>
              <a:buChar char="■"/>
              <a:defRPr/>
            </a:lvl9pPr>
          </a:lstStyle>
          <a:p>
            <a:endParaRPr/>
          </a:p>
        </p:txBody>
      </p:sp>
      <p:sp>
        <p:nvSpPr>
          <p:cNvPr id="80" name="Google Shape;80;p39"/>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1"/>
        <p:cNvGrpSpPr/>
        <p:nvPr/>
      </p:nvGrpSpPr>
      <p:grpSpPr>
        <a:xfrm>
          <a:off x="0" y="0"/>
          <a:ext cx="0" cy="0"/>
          <a:chOff x="0" y="0"/>
          <a:chExt cx="0" cy="0"/>
        </a:xfrm>
      </p:grpSpPr>
      <p:sp>
        <p:nvSpPr>
          <p:cNvPr id="82" name="Google Shape;82;p40"/>
          <p:cNvSpPr/>
          <p:nvPr/>
        </p:nvSpPr>
        <p:spPr>
          <a:xfrm>
            <a:off x="0" y="0"/>
            <a:ext cx="247200" cy="530700"/>
          </a:xfrm>
          <a:prstGeom prst="rect">
            <a:avLst/>
          </a:prstGeom>
          <a:solidFill>
            <a:srgbClr val="1863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114454"/>
              </a:solidFill>
              <a:latin typeface="Arial"/>
              <a:ea typeface="Arial"/>
              <a:cs typeface="Arial"/>
              <a:sym typeface="Arial"/>
            </a:endParaRPr>
          </a:p>
        </p:txBody>
      </p:sp>
      <p:sp>
        <p:nvSpPr>
          <p:cNvPr id="83" name="Google Shape;83;p40"/>
          <p:cNvSpPr/>
          <p:nvPr/>
        </p:nvSpPr>
        <p:spPr>
          <a:xfrm>
            <a:off x="0" y="500625"/>
            <a:ext cx="4572000" cy="1058700"/>
          </a:xfrm>
          <a:prstGeom prst="rect">
            <a:avLst/>
          </a:prstGeom>
          <a:solidFill>
            <a:srgbClr val="1240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40"/>
          <p:cNvSpPr/>
          <p:nvPr/>
        </p:nvSpPr>
        <p:spPr>
          <a:xfrm>
            <a:off x="0" y="1553406"/>
            <a:ext cx="247200" cy="1532700"/>
          </a:xfrm>
          <a:prstGeom prst="rect">
            <a:avLst/>
          </a:prstGeom>
          <a:solidFill>
            <a:srgbClr val="16575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40"/>
          <p:cNvSpPr/>
          <p:nvPr/>
        </p:nvSpPr>
        <p:spPr>
          <a:xfrm>
            <a:off x="0" y="3086100"/>
            <a:ext cx="247200" cy="605400"/>
          </a:xfrm>
          <a:prstGeom prst="rect">
            <a:avLst/>
          </a:prstGeom>
          <a:solidFill>
            <a:srgbClr val="3B8D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40"/>
          <p:cNvSpPr/>
          <p:nvPr/>
        </p:nvSpPr>
        <p:spPr>
          <a:xfrm>
            <a:off x="0" y="3691500"/>
            <a:ext cx="247200" cy="1452000"/>
          </a:xfrm>
          <a:prstGeom prst="rect">
            <a:avLst/>
          </a:prstGeom>
          <a:solidFill>
            <a:srgbClr val="94BF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87" name="Google Shape;87;p40"/>
          <p:cNvCxnSpPr/>
          <p:nvPr/>
        </p:nvCxnSpPr>
        <p:spPr>
          <a:xfrm>
            <a:off x="1037450" y="809725"/>
            <a:ext cx="0" cy="470700"/>
          </a:xfrm>
          <a:prstGeom prst="straightConnector1">
            <a:avLst/>
          </a:prstGeom>
          <a:noFill/>
          <a:ln w="9525" cap="flat" cmpd="sng">
            <a:solidFill>
              <a:srgbClr val="18637B"/>
            </a:solidFill>
            <a:prstDash val="solid"/>
            <a:round/>
            <a:headEnd type="none" w="sm" len="sm"/>
            <a:tailEnd type="none" w="sm" len="sm"/>
          </a:ln>
        </p:spPr>
      </p:cxnSp>
      <p:sp>
        <p:nvSpPr>
          <p:cNvPr id="88" name="Google Shape;88;p40"/>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89" name="Google Shape;89;p40"/>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31"/>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FFFFFF"/>
              </a:buClr>
              <a:buSzPts val="1800"/>
              <a:buFont typeface="Roboto Slab"/>
              <a:buNone/>
              <a:defRPr sz="1800" b="1" i="0" u="none" strike="noStrike" cap="none">
                <a:solidFill>
                  <a:srgbClr val="FFFFFF"/>
                </a:solidFill>
                <a:latin typeface="Roboto Slab"/>
                <a:ea typeface="Roboto Slab"/>
                <a:cs typeface="Roboto Slab"/>
                <a:sym typeface="Roboto Slab"/>
              </a:defRPr>
            </a:lvl1pPr>
            <a:lvl2pPr marR="0" lvl="1" algn="l" rtl="0">
              <a:lnSpc>
                <a:spcPct val="100000"/>
              </a:lnSpc>
              <a:spcBef>
                <a:spcPts val="0"/>
              </a:spcBef>
              <a:spcAft>
                <a:spcPts val="0"/>
              </a:spcAft>
              <a:buClr>
                <a:srgbClr val="FFFFFF"/>
              </a:buClr>
              <a:buSzPts val="1800"/>
              <a:buFont typeface="Roboto Slab"/>
              <a:buNone/>
              <a:defRPr sz="1800" b="1" i="0" u="none" strike="noStrike" cap="none">
                <a:solidFill>
                  <a:srgbClr val="FFFFFF"/>
                </a:solidFill>
                <a:latin typeface="Roboto Slab"/>
                <a:ea typeface="Roboto Slab"/>
                <a:cs typeface="Roboto Slab"/>
                <a:sym typeface="Roboto Slab"/>
              </a:defRPr>
            </a:lvl2pPr>
            <a:lvl3pPr marR="0" lvl="2" algn="l" rtl="0">
              <a:lnSpc>
                <a:spcPct val="100000"/>
              </a:lnSpc>
              <a:spcBef>
                <a:spcPts val="0"/>
              </a:spcBef>
              <a:spcAft>
                <a:spcPts val="0"/>
              </a:spcAft>
              <a:buClr>
                <a:srgbClr val="FFFFFF"/>
              </a:buClr>
              <a:buSzPts val="1800"/>
              <a:buFont typeface="Roboto Slab"/>
              <a:buNone/>
              <a:defRPr sz="1800" b="1" i="0" u="none" strike="noStrike" cap="none">
                <a:solidFill>
                  <a:srgbClr val="FFFFFF"/>
                </a:solidFill>
                <a:latin typeface="Roboto Slab"/>
                <a:ea typeface="Roboto Slab"/>
                <a:cs typeface="Roboto Slab"/>
                <a:sym typeface="Roboto Slab"/>
              </a:defRPr>
            </a:lvl3pPr>
            <a:lvl4pPr marR="0" lvl="3" algn="l" rtl="0">
              <a:lnSpc>
                <a:spcPct val="100000"/>
              </a:lnSpc>
              <a:spcBef>
                <a:spcPts val="0"/>
              </a:spcBef>
              <a:spcAft>
                <a:spcPts val="0"/>
              </a:spcAft>
              <a:buClr>
                <a:srgbClr val="FFFFFF"/>
              </a:buClr>
              <a:buSzPts val="1800"/>
              <a:buFont typeface="Roboto Slab"/>
              <a:buNone/>
              <a:defRPr sz="1800" b="1" i="0" u="none" strike="noStrike" cap="none">
                <a:solidFill>
                  <a:srgbClr val="FFFFFF"/>
                </a:solidFill>
                <a:latin typeface="Roboto Slab"/>
                <a:ea typeface="Roboto Slab"/>
                <a:cs typeface="Roboto Slab"/>
                <a:sym typeface="Roboto Slab"/>
              </a:defRPr>
            </a:lvl4pPr>
            <a:lvl5pPr marR="0" lvl="4" algn="l" rtl="0">
              <a:lnSpc>
                <a:spcPct val="100000"/>
              </a:lnSpc>
              <a:spcBef>
                <a:spcPts val="0"/>
              </a:spcBef>
              <a:spcAft>
                <a:spcPts val="0"/>
              </a:spcAft>
              <a:buClr>
                <a:srgbClr val="FFFFFF"/>
              </a:buClr>
              <a:buSzPts val="1800"/>
              <a:buFont typeface="Roboto Slab"/>
              <a:buNone/>
              <a:defRPr sz="1800" b="1" i="0" u="none" strike="noStrike" cap="none">
                <a:solidFill>
                  <a:srgbClr val="FFFFFF"/>
                </a:solidFill>
                <a:latin typeface="Roboto Slab"/>
                <a:ea typeface="Roboto Slab"/>
                <a:cs typeface="Roboto Slab"/>
                <a:sym typeface="Roboto Slab"/>
              </a:defRPr>
            </a:lvl5pPr>
            <a:lvl6pPr marR="0" lvl="5" algn="l" rtl="0">
              <a:lnSpc>
                <a:spcPct val="100000"/>
              </a:lnSpc>
              <a:spcBef>
                <a:spcPts val="0"/>
              </a:spcBef>
              <a:spcAft>
                <a:spcPts val="0"/>
              </a:spcAft>
              <a:buClr>
                <a:srgbClr val="FFFFFF"/>
              </a:buClr>
              <a:buSzPts val="1800"/>
              <a:buFont typeface="Roboto Slab"/>
              <a:buNone/>
              <a:defRPr sz="1800" b="1" i="0" u="none" strike="noStrike" cap="none">
                <a:solidFill>
                  <a:srgbClr val="FFFFFF"/>
                </a:solidFill>
                <a:latin typeface="Roboto Slab"/>
                <a:ea typeface="Roboto Slab"/>
                <a:cs typeface="Roboto Slab"/>
                <a:sym typeface="Roboto Slab"/>
              </a:defRPr>
            </a:lvl6pPr>
            <a:lvl7pPr marR="0" lvl="6" algn="l" rtl="0">
              <a:lnSpc>
                <a:spcPct val="100000"/>
              </a:lnSpc>
              <a:spcBef>
                <a:spcPts val="0"/>
              </a:spcBef>
              <a:spcAft>
                <a:spcPts val="0"/>
              </a:spcAft>
              <a:buClr>
                <a:srgbClr val="FFFFFF"/>
              </a:buClr>
              <a:buSzPts val="1800"/>
              <a:buFont typeface="Roboto Slab"/>
              <a:buNone/>
              <a:defRPr sz="1800" b="1" i="0" u="none" strike="noStrike" cap="none">
                <a:solidFill>
                  <a:srgbClr val="FFFFFF"/>
                </a:solidFill>
                <a:latin typeface="Roboto Slab"/>
                <a:ea typeface="Roboto Slab"/>
                <a:cs typeface="Roboto Slab"/>
                <a:sym typeface="Roboto Slab"/>
              </a:defRPr>
            </a:lvl7pPr>
            <a:lvl8pPr marR="0" lvl="7" algn="l" rtl="0">
              <a:lnSpc>
                <a:spcPct val="100000"/>
              </a:lnSpc>
              <a:spcBef>
                <a:spcPts val="0"/>
              </a:spcBef>
              <a:spcAft>
                <a:spcPts val="0"/>
              </a:spcAft>
              <a:buClr>
                <a:srgbClr val="FFFFFF"/>
              </a:buClr>
              <a:buSzPts val="1800"/>
              <a:buFont typeface="Roboto Slab"/>
              <a:buNone/>
              <a:defRPr sz="1800" b="1" i="0" u="none" strike="noStrike" cap="none">
                <a:solidFill>
                  <a:srgbClr val="FFFFFF"/>
                </a:solidFill>
                <a:latin typeface="Roboto Slab"/>
                <a:ea typeface="Roboto Slab"/>
                <a:cs typeface="Roboto Slab"/>
                <a:sym typeface="Roboto Slab"/>
              </a:defRPr>
            </a:lvl8pPr>
            <a:lvl9pPr marR="0" lvl="8" algn="l" rtl="0">
              <a:lnSpc>
                <a:spcPct val="100000"/>
              </a:lnSpc>
              <a:spcBef>
                <a:spcPts val="0"/>
              </a:spcBef>
              <a:spcAft>
                <a:spcPts val="0"/>
              </a:spcAft>
              <a:buClr>
                <a:srgbClr val="FFFFFF"/>
              </a:buClr>
              <a:buSzPts val="1800"/>
              <a:buFont typeface="Roboto Slab"/>
              <a:buNone/>
              <a:defRPr sz="1800" b="1" i="0" u="none" strike="noStrike" cap="none">
                <a:solidFill>
                  <a:srgbClr val="FFFFFF"/>
                </a:solidFill>
                <a:latin typeface="Roboto Slab"/>
                <a:ea typeface="Roboto Slab"/>
                <a:cs typeface="Roboto Slab"/>
                <a:sym typeface="Roboto Slab"/>
              </a:defRPr>
            </a:lvl9pPr>
          </a:lstStyle>
          <a:p>
            <a:endParaRPr/>
          </a:p>
        </p:txBody>
      </p:sp>
      <p:sp>
        <p:nvSpPr>
          <p:cNvPr id="7" name="Google Shape;7;p31"/>
          <p:cNvSpPr txBox="1">
            <a:spLocks noGrp="1"/>
          </p:cNvSpPr>
          <p:nvPr>
            <p:ph type="body" idx="1"/>
          </p:nvPr>
        </p:nvSpPr>
        <p:spPr>
          <a:xfrm>
            <a:off x="1146025" y="1767275"/>
            <a:ext cx="7540800" cy="3158700"/>
          </a:xfrm>
          <a:prstGeom prst="rect">
            <a:avLst/>
          </a:prstGeom>
          <a:noFill/>
          <a:ln>
            <a:noFill/>
          </a:ln>
        </p:spPr>
        <p:txBody>
          <a:bodyPr spcFirstLastPara="1" wrap="square" lIns="91425" tIns="91425" rIns="91425" bIns="91425" anchor="t" anchorCtr="0">
            <a:noAutofit/>
          </a:bodyPr>
          <a:lstStyle>
            <a:lvl1pPr marL="457200" marR="0" lvl="0" indent="-419100" algn="l" rtl="0">
              <a:lnSpc>
                <a:spcPct val="100000"/>
              </a:lnSpc>
              <a:spcBef>
                <a:spcPts val="600"/>
              </a:spcBef>
              <a:spcAft>
                <a:spcPts val="0"/>
              </a:spcAft>
              <a:buClr>
                <a:srgbClr val="114454"/>
              </a:buClr>
              <a:buSzPts val="3000"/>
              <a:buFont typeface="Nixie One"/>
              <a:buChar char="▪"/>
              <a:defRPr sz="3000" b="0" i="0" u="none" strike="noStrike" cap="none">
                <a:solidFill>
                  <a:srgbClr val="114454"/>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14454"/>
              </a:buClr>
              <a:buSzPts val="2400"/>
              <a:buFont typeface="Nixie One"/>
              <a:buChar char="▫"/>
              <a:defRPr sz="2400" b="0" i="0" u="none" strike="noStrike" cap="none">
                <a:solidFill>
                  <a:srgbClr val="114454"/>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14454"/>
              </a:buClr>
              <a:buSzPts val="2400"/>
              <a:buFont typeface="Nixie One"/>
              <a:buChar char="■"/>
              <a:defRPr sz="2400" b="0" i="0" u="none" strike="noStrike" cap="none">
                <a:solidFill>
                  <a:srgbClr val="114454"/>
                </a:solidFill>
                <a:latin typeface="Nixie One"/>
                <a:ea typeface="Nixie One"/>
                <a:cs typeface="Nixie One"/>
                <a:sym typeface="Nixie One"/>
              </a:defRPr>
            </a:lvl3pPr>
            <a:lvl4pPr marL="1828800" marR="0" lvl="3" indent="-342900" algn="l" rtl="0">
              <a:lnSpc>
                <a:spcPct val="100000"/>
              </a:lnSpc>
              <a:spcBef>
                <a:spcPts val="0"/>
              </a:spcBef>
              <a:spcAft>
                <a:spcPts val="0"/>
              </a:spcAft>
              <a:buClr>
                <a:srgbClr val="114454"/>
              </a:buClr>
              <a:buSzPts val="1800"/>
              <a:buFont typeface="Nixie One"/>
              <a:buChar char="●"/>
              <a:defRPr sz="1800" b="0" i="0" u="none" strike="noStrike" cap="none">
                <a:solidFill>
                  <a:srgbClr val="114454"/>
                </a:solidFill>
                <a:latin typeface="Nixie One"/>
                <a:ea typeface="Nixie One"/>
                <a:cs typeface="Nixie One"/>
                <a:sym typeface="Nixie One"/>
              </a:defRPr>
            </a:lvl4pPr>
            <a:lvl5pPr marL="2286000" marR="0" lvl="4" indent="-342900" algn="l" rtl="0">
              <a:lnSpc>
                <a:spcPct val="100000"/>
              </a:lnSpc>
              <a:spcBef>
                <a:spcPts val="0"/>
              </a:spcBef>
              <a:spcAft>
                <a:spcPts val="0"/>
              </a:spcAft>
              <a:buClr>
                <a:srgbClr val="114454"/>
              </a:buClr>
              <a:buSzPts val="1800"/>
              <a:buFont typeface="Nixie One"/>
              <a:buChar char="○"/>
              <a:defRPr sz="1800" b="0" i="0" u="none" strike="noStrike" cap="none">
                <a:solidFill>
                  <a:srgbClr val="114454"/>
                </a:solidFill>
                <a:latin typeface="Nixie One"/>
                <a:ea typeface="Nixie One"/>
                <a:cs typeface="Nixie One"/>
                <a:sym typeface="Nixie One"/>
              </a:defRPr>
            </a:lvl5pPr>
            <a:lvl6pPr marL="2743200" marR="0" lvl="5" indent="-342900" algn="l" rtl="0">
              <a:lnSpc>
                <a:spcPct val="100000"/>
              </a:lnSpc>
              <a:spcBef>
                <a:spcPts val="0"/>
              </a:spcBef>
              <a:spcAft>
                <a:spcPts val="0"/>
              </a:spcAft>
              <a:buClr>
                <a:srgbClr val="114454"/>
              </a:buClr>
              <a:buSzPts val="1800"/>
              <a:buFont typeface="Nixie One"/>
              <a:buChar char="■"/>
              <a:defRPr sz="1800" b="0" i="0" u="none" strike="noStrike" cap="none">
                <a:solidFill>
                  <a:srgbClr val="114454"/>
                </a:solidFill>
                <a:latin typeface="Nixie One"/>
                <a:ea typeface="Nixie One"/>
                <a:cs typeface="Nixie One"/>
                <a:sym typeface="Nixie One"/>
              </a:defRPr>
            </a:lvl6pPr>
            <a:lvl7pPr marL="3200400" marR="0" lvl="6" indent="-342900" algn="l" rtl="0">
              <a:lnSpc>
                <a:spcPct val="100000"/>
              </a:lnSpc>
              <a:spcBef>
                <a:spcPts val="0"/>
              </a:spcBef>
              <a:spcAft>
                <a:spcPts val="0"/>
              </a:spcAft>
              <a:buClr>
                <a:srgbClr val="114454"/>
              </a:buClr>
              <a:buSzPts val="1800"/>
              <a:buFont typeface="Nixie One"/>
              <a:buChar char="●"/>
              <a:defRPr sz="1800" b="0" i="0" u="none" strike="noStrike" cap="none">
                <a:solidFill>
                  <a:srgbClr val="114454"/>
                </a:solidFill>
                <a:latin typeface="Nixie One"/>
                <a:ea typeface="Nixie One"/>
                <a:cs typeface="Nixie One"/>
                <a:sym typeface="Nixie One"/>
              </a:defRPr>
            </a:lvl7pPr>
            <a:lvl8pPr marL="3657600" marR="0" lvl="7" indent="-342900" algn="l" rtl="0">
              <a:lnSpc>
                <a:spcPct val="100000"/>
              </a:lnSpc>
              <a:spcBef>
                <a:spcPts val="0"/>
              </a:spcBef>
              <a:spcAft>
                <a:spcPts val="0"/>
              </a:spcAft>
              <a:buClr>
                <a:srgbClr val="114454"/>
              </a:buClr>
              <a:buSzPts val="1800"/>
              <a:buFont typeface="Nixie One"/>
              <a:buChar char="○"/>
              <a:defRPr sz="1800" b="0" i="0" u="none" strike="noStrike" cap="none">
                <a:solidFill>
                  <a:srgbClr val="114454"/>
                </a:solidFill>
                <a:latin typeface="Nixie One"/>
                <a:ea typeface="Nixie One"/>
                <a:cs typeface="Nixie One"/>
                <a:sym typeface="Nixie One"/>
              </a:defRPr>
            </a:lvl8pPr>
            <a:lvl9pPr marL="4114800" marR="0" lvl="8" indent="-342900" algn="l" rtl="0">
              <a:lnSpc>
                <a:spcPct val="100000"/>
              </a:lnSpc>
              <a:spcBef>
                <a:spcPts val="0"/>
              </a:spcBef>
              <a:spcAft>
                <a:spcPts val="0"/>
              </a:spcAft>
              <a:buClr>
                <a:srgbClr val="114454"/>
              </a:buClr>
              <a:buSzPts val="1800"/>
              <a:buFont typeface="Nixie One"/>
              <a:buChar char="■"/>
              <a:defRPr sz="1800" b="0" i="0" u="none" strike="noStrike" cap="none">
                <a:solidFill>
                  <a:srgbClr val="114454"/>
                </a:solidFill>
                <a:latin typeface="Nixie One"/>
                <a:ea typeface="Nixie One"/>
                <a:cs typeface="Nixie One"/>
                <a:sym typeface="Nixie One"/>
              </a:defRPr>
            </a:lvl9pPr>
          </a:lstStyle>
          <a:p>
            <a:endParaRPr/>
          </a:p>
        </p:txBody>
      </p:sp>
      <p:sp>
        <p:nvSpPr>
          <p:cNvPr id="8" name="Google Shape;8;p31"/>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FFFFFF"/>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hyperlink" Target="https://www.kaggle.com/guilhermeviveiros/predicting-stock-prices" TargetMode="External"/><Relationship Id="rId3" Type="http://schemas.openxmlformats.org/officeDocument/2006/relationships/hyperlink" Target="https://www.kaggle.com/thebrownviking20/intro-to-recurrent-neural-networks-lstm-gru" TargetMode="External"/><Relationship Id="rId7" Type="http://schemas.openxmlformats.org/officeDocument/2006/relationships/hyperlink" Target="https://scikit-learn.org/stable/auto_examples/tree/plot_tree_regression.html"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hyperlink" Target="https://en.wikipedia.org/wiki/Gated_recurrent_unit" TargetMode="External"/><Relationship Id="rId11" Type="http://schemas.openxmlformats.org/officeDocument/2006/relationships/hyperlink" Target="https://www.kaggle.com/maimom/predict-adjusted-close-using-lstm" TargetMode="External"/><Relationship Id="rId5" Type="http://schemas.openxmlformats.org/officeDocument/2006/relationships/hyperlink" Target="https://scikit-learn.org/stable/modules/generated/sklearn.linear_model.LinearRegression.html" TargetMode="External"/><Relationship Id="rId10" Type="http://schemas.openxmlformats.org/officeDocument/2006/relationships/hyperlink" Target="https://www.kaggle.com/piseykorn/kernel27b53324dd" TargetMode="External"/><Relationship Id="rId4" Type="http://schemas.openxmlformats.org/officeDocument/2006/relationships/hyperlink" Target="http://www.stat.yale.edu/Courses/1997-98/101/linreg.htm" TargetMode="External"/><Relationship Id="rId9" Type="http://schemas.openxmlformats.org/officeDocument/2006/relationships/hyperlink" Target="https://www.kaggle.com/rishidamarla/stock-market-prediction-using-decision-tree"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mailto:bhatt.s@northeastern.neu.edu" TargetMode="External"/><Relationship Id="rId2" Type="http://schemas.openxmlformats.org/officeDocument/2006/relationships/notesSlide" Target="../notesSlides/notesSlide29.xml"/><Relationship Id="rId1" Type="http://schemas.openxmlformats.org/officeDocument/2006/relationships/slideLayout" Target="../slideLayouts/slideLayout10.xml"/><Relationship Id="rId4" Type="http://schemas.openxmlformats.org/officeDocument/2006/relationships/hyperlink" Target="mailto:harkhani.d@northeastern.neu.edu"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ehallmar/daily-historical-stock-prices-1970-2018"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
          <p:cNvSpPr txBox="1">
            <a:spLocks noGrp="1"/>
          </p:cNvSpPr>
          <p:nvPr>
            <p:ph type="ctrTitle"/>
          </p:nvPr>
        </p:nvSpPr>
        <p:spPr>
          <a:xfrm>
            <a:off x="275892" y="1019200"/>
            <a:ext cx="5810400" cy="2149401"/>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800"/>
              <a:buNone/>
            </a:pPr>
            <a:r>
              <a:rPr lang="en" dirty="0"/>
              <a:t>STOCK PRICE DATA ANALYSIS AND PREDICTION</a:t>
            </a:r>
            <a:endParaRPr dirty="0"/>
          </a:p>
        </p:txBody>
      </p:sp>
      <p:sp>
        <p:nvSpPr>
          <p:cNvPr id="110" name="Google Shape;110;p1"/>
          <p:cNvSpPr txBox="1"/>
          <p:nvPr/>
        </p:nvSpPr>
        <p:spPr>
          <a:xfrm>
            <a:off x="5823425" y="3168601"/>
            <a:ext cx="3173700" cy="112139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lt1"/>
                </a:solidFill>
                <a:latin typeface="Roboto Slab"/>
                <a:ea typeface="Roboto Slab"/>
                <a:cs typeface="Roboto Slab"/>
                <a:sym typeface="Roboto Slab"/>
              </a:rPr>
              <a:t>PRESENTED BY</a:t>
            </a:r>
            <a:endParaRPr b="1" dirty="0">
              <a:solidFill>
                <a:schemeClr val="lt1"/>
              </a:solidFill>
              <a:latin typeface="Roboto Slab"/>
              <a:ea typeface="Roboto Slab"/>
              <a:cs typeface="Roboto Slab"/>
              <a:sym typeface="Roboto Slab"/>
            </a:endParaRPr>
          </a:p>
          <a:p>
            <a:pPr marL="0" lvl="0" indent="0" algn="l" rtl="0">
              <a:spcBef>
                <a:spcPts val="0"/>
              </a:spcBef>
              <a:spcAft>
                <a:spcPts val="0"/>
              </a:spcAft>
              <a:buNone/>
            </a:pPr>
            <a:r>
              <a:rPr lang="en" b="1" dirty="0">
                <a:solidFill>
                  <a:schemeClr val="lt1"/>
                </a:solidFill>
                <a:latin typeface="Roboto Slab"/>
                <a:ea typeface="Roboto Slab"/>
                <a:cs typeface="Roboto Slab"/>
                <a:sym typeface="Roboto Slab"/>
              </a:rPr>
              <a:t>Team 12</a:t>
            </a:r>
            <a:br>
              <a:rPr lang="en" b="1" dirty="0">
                <a:solidFill>
                  <a:schemeClr val="lt1"/>
                </a:solidFill>
                <a:latin typeface="Roboto Slab"/>
                <a:ea typeface="Roboto Slab"/>
                <a:cs typeface="Roboto Slab"/>
                <a:sym typeface="Roboto Slab"/>
              </a:rPr>
            </a:br>
            <a:br>
              <a:rPr lang="en" b="1" dirty="0">
                <a:solidFill>
                  <a:schemeClr val="lt1"/>
                </a:solidFill>
                <a:latin typeface="Roboto Slab"/>
                <a:ea typeface="Roboto Slab"/>
                <a:cs typeface="Roboto Slab"/>
                <a:sym typeface="Roboto Slab"/>
              </a:rPr>
            </a:br>
            <a:r>
              <a:rPr lang="en" b="1" dirty="0">
                <a:solidFill>
                  <a:schemeClr val="lt1"/>
                </a:solidFill>
                <a:latin typeface="Roboto Slab"/>
                <a:ea typeface="Roboto Slab"/>
                <a:cs typeface="Roboto Slab"/>
                <a:sym typeface="Roboto Slab"/>
              </a:rPr>
              <a:t>SHIVI BHATT (001027605)</a:t>
            </a:r>
            <a:endParaRPr b="1" dirty="0">
              <a:solidFill>
                <a:schemeClr val="lt1"/>
              </a:solidFill>
              <a:latin typeface="Roboto Slab"/>
              <a:ea typeface="Roboto Slab"/>
              <a:cs typeface="Roboto Slab"/>
              <a:sym typeface="Roboto Slab"/>
            </a:endParaRPr>
          </a:p>
          <a:p>
            <a:pPr marL="0" lvl="0" indent="0" algn="l" rtl="0">
              <a:spcBef>
                <a:spcPts val="0"/>
              </a:spcBef>
              <a:spcAft>
                <a:spcPts val="0"/>
              </a:spcAft>
              <a:buNone/>
            </a:pPr>
            <a:r>
              <a:rPr lang="en" b="1" dirty="0">
                <a:solidFill>
                  <a:schemeClr val="lt1"/>
                </a:solidFill>
                <a:latin typeface="Roboto Slab"/>
                <a:ea typeface="Roboto Slab"/>
                <a:cs typeface="Roboto Slab"/>
                <a:sym typeface="Roboto Slab"/>
              </a:rPr>
              <a:t>DHARMIK  HARKHANI(001029591)</a:t>
            </a:r>
            <a:endParaRPr b="1" dirty="0">
              <a:solidFill>
                <a:schemeClr val="lt1"/>
              </a:solidFill>
              <a:latin typeface="Roboto Slab"/>
              <a:ea typeface="Roboto Slab"/>
              <a:cs typeface="Roboto Slab"/>
              <a:sym typeface="Roboto Slab"/>
            </a:endParaRPr>
          </a:p>
        </p:txBody>
      </p:sp>
      <p:sp>
        <p:nvSpPr>
          <p:cNvPr id="13" name="Google Shape;110;p1">
            <a:extLst>
              <a:ext uri="{FF2B5EF4-FFF2-40B4-BE49-F238E27FC236}">
                <a16:creationId xmlns:a16="http://schemas.microsoft.com/office/drawing/2014/main" id="{2A9A13C3-33DA-A042-9F65-852CF4664E9A}"/>
              </a:ext>
            </a:extLst>
          </p:cNvPr>
          <p:cNvSpPr txBox="1"/>
          <p:nvPr/>
        </p:nvSpPr>
        <p:spPr>
          <a:xfrm>
            <a:off x="146875" y="3602368"/>
            <a:ext cx="3940309" cy="809343"/>
          </a:xfrm>
          <a:prstGeom prst="rect">
            <a:avLst/>
          </a:prstGeom>
          <a:noFill/>
          <a:ln>
            <a:noFill/>
          </a:ln>
        </p:spPr>
        <p:txBody>
          <a:bodyPr spcFirstLastPara="1" wrap="square" lIns="91425" tIns="91425" rIns="91425" bIns="91425" anchor="t" anchorCtr="0">
            <a:noAutofit/>
          </a:bodyPr>
          <a:lstStyle/>
          <a:p>
            <a:pPr lvl="0"/>
            <a:r>
              <a:rPr lang="en" b="1" dirty="0">
                <a:solidFill>
                  <a:schemeClr val="lt1"/>
                </a:solidFill>
                <a:latin typeface="Roboto Slab"/>
                <a:ea typeface="Roboto Slab"/>
                <a:cs typeface="Roboto Slab"/>
                <a:sym typeface="Roboto Slab"/>
              </a:rPr>
              <a:t>Data Science Engineering Method &amp; Tools</a:t>
            </a:r>
            <a:br>
              <a:rPr lang="en" b="1" dirty="0">
                <a:solidFill>
                  <a:schemeClr val="lt1"/>
                </a:solidFill>
                <a:latin typeface="Roboto Slab"/>
                <a:ea typeface="Roboto Slab"/>
                <a:cs typeface="Roboto Slab"/>
                <a:sym typeface="Roboto Slab"/>
              </a:rPr>
            </a:br>
            <a:r>
              <a:rPr lang="en" b="1" dirty="0">
                <a:solidFill>
                  <a:schemeClr val="lt1"/>
                </a:solidFill>
                <a:latin typeface="Roboto Slab"/>
                <a:ea typeface="Roboto Slab"/>
                <a:cs typeface="Roboto Slab"/>
                <a:sym typeface="Roboto Slab"/>
              </a:rPr>
              <a:t>Dr. (Prof.) HANDAN LIU</a:t>
            </a:r>
            <a:br>
              <a:rPr lang="en" b="1" dirty="0">
                <a:solidFill>
                  <a:schemeClr val="lt1"/>
                </a:solidFill>
                <a:latin typeface="Roboto Slab"/>
                <a:ea typeface="Roboto Slab"/>
                <a:cs typeface="Roboto Slab"/>
                <a:sym typeface="Roboto Slab"/>
              </a:rPr>
            </a:br>
            <a:r>
              <a:rPr lang="en-US" b="1" dirty="0" err="1">
                <a:solidFill>
                  <a:schemeClr val="lt1"/>
                </a:solidFill>
                <a:latin typeface="Roboto Slab"/>
                <a:ea typeface="Roboto Slab"/>
                <a:cs typeface="Roboto Slab"/>
                <a:sym typeface="Roboto Slab"/>
              </a:rPr>
              <a:t>h.liu@northeastern.edu</a:t>
            </a:r>
            <a:endParaRPr b="1" dirty="0">
              <a:solidFill>
                <a:schemeClr val="lt1"/>
              </a:solidFill>
              <a:latin typeface="Roboto Slab"/>
              <a:ea typeface="Roboto Slab"/>
              <a:cs typeface="Roboto Slab"/>
              <a:sym typeface="Roboto Slab"/>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VISUALIZATIONS – TOTAL SECTORS</a:t>
            </a:r>
            <a:endParaRPr sz="2400" dirty="0"/>
          </a:p>
          <a:p>
            <a:pPr marL="0" lvl="0" indent="0" algn="l" rtl="0">
              <a:lnSpc>
                <a:spcPct val="100000"/>
              </a:lnSpc>
              <a:spcBef>
                <a:spcPts val="600"/>
              </a:spcBef>
              <a:spcAft>
                <a:spcPts val="0"/>
              </a:spcAft>
              <a:buSzPts val="3000"/>
              <a:buNone/>
            </a:pP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10</a:t>
            </a:fld>
            <a:endParaRPr/>
          </a:p>
        </p:txBody>
      </p:sp>
      <p:pic>
        <p:nvPicPr>
          <p:cNvPr id="7" name="Picture 6" descr="Graphical user interface, text, application, email&#10;&#10;Description automatically generated">
            <a:extLst>
              <a:ext uri="{FF2B5EF4-FFF2-40B4-BE49-F238E27FC236}">
                <a16:creationId xmlns:a16="http://schemas.microsoft.com/office/drawing/2014/main" id="{CBA90B8C-A1BB-3E4B-8461-18DC94D97407}"/>
              </a:ext>
            </a:extLst>
          </p:cNvPr>
          <p:cNvPicPr/>
          <p:nvPr/>
        </p:nvPicPr>
        <p:blipFill>
          <a:blip r:embed="rId3"/>
          <a:stretch>
            <a:fillRect/>
          </a:stretch>
        </p:blipFill>
        <p:spPr>
          <a:xfrm>
            <a:off x="3005750" y="358675"/>
            <a:ext cx="5459100" cy="3716099"/>
          </a:xfrm>
          <a:prstGeom prst="rect">
            <a:avLst/>
          </a:prstGeom>
        </p:spPr>
      </p:pic>
    </p:spTree>
    <p:extLst>
      <p:ext uri="{BB962C8B-B14F-4D97-AF65-F5344CB8AC3E}">
        <p14:creationId xmlns:p14="http://schemas.microsoft.com/office/powerpoint/2010/main" val="23751451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VISUALIZATIONS – TOTAL INDUSTRY COUNT</a:t>
            </a:r>
            <a:endParaRPr sz="2400" dirty="0"/>
          </a:p>
          <a:p>
            <a:pPr marL="0" lvl="0" indent="0" algn="l" rtl="0">
              <a:lnSpc>
                <a:spcPct val="100000"/>
              </a:lnSpc>
              <a:spcBef>
                <a:spcPts val="600"/>
              </a:spcBef>
              <a:spcAft>
                <a:spcPts val="0"/>
              </a:spcAft>
              <a:buSzPts val="3000"/>
              <a:buNone/>
            </a:pP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11</a:t>
            </a:fld>
            <a:endParaRPr/>
          </a:p>
        </p:txBody>
      </p:sp>
      <p:pic>
        <p:nvPicPr>
          <p:cNvPr id="8" name="Picture 7" descr="Table&#10;&#10;Description automatically generated">
            <a:extLst>
              <a:ext uri="{FF2B5EF4-FFF2-40B4-BE49-F238E27FC236}">
                <a16:creationId xmlns:a16="http://schemas.microsoft.com/office/drawing/2014/main" id="{27E33AA9-5F26-8344-A662-B7DA0971613E}"/>
              </a:ext>
            </a:extLst>
          </p:cNvPr>
          <p:cNvPicPr/>
          <p:nvPr/>
        </p:nvPicPr>
        <p:blipFill>
          <a:blip r:embed="rId3"/>
          <a:stretch>
            <a:fillRect/>
          </a:stretch>
        </p:blipFill>
        <p:spPr>
          <a:xfrm>
            <a:off x="3005750" y="358675"/>
            <a:ext cx="5459100" cy="3716100"/>
          </a:xfrm>
          <a:prstGeom prst="rect">
            <a:avLst/>
          </a:prstGeom>
        </p:spPr>
      </p:pic>
    </p:spTree>
    <p:extLst>
      <p:ext uri="{BB962C8B-B14F-4D97-AF65-F5344CB8AC3E}">
        <p14:creationId xmlns:p14="http://schemas.microsoft.com/office/powerpoint/2010/main" val="4558979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VISUALIZATIONS – TOP 10 INDUSTRY</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12</a:t>
            </a:fld>
            <a:endParaRPr/>
          </a:p>
        </p:txBody>
      </p:sp>
      <p:pic>
        <p:nvPicPr>
          <p:cNvPr id="7" name="Picture 6" descr="Graphical user interface, application&#10;&#10;Description automatically generated">
            <a:extLst>
              <a:ext uri="{FF2B5EF4-FFF2-40B4-BE49-F238E27FC236}">
                <a16:creationId xmlns:a16="http://schemas.microsoft.com/office/drawing/2014/main" id="{55C6102D-7B2A-9844-9A5A-60C82DB87AE1}"/>
              </a:ext>
            </a:extLst>
          </p:cNvPr>
          <p:cNvPicPr/>
          <p:nvPr/>
        </p:nvPicPr>
        <p:blipFill>
          <a:blip r:embed="rId3"/>
          <a:stretch>
            <a:fillRect/>
          </a:stretch>
        </p:blipFill>
        <p:spPr>
          <a:xfrm>
            <a:off x="3005750" y="358675"/>
            <a:ext cx="5475376" cy="3716100"/>
          </a:xfrm>
          <a:prstGeom prst="rect">
            <a:avLst/>
          </a:prstGeom>
        </p:spPr>
      </p:pic>
    </p:spTree>
    <p:extLst>
      <p:ext uri="{BB962C8B-B14F-4D97-AF65-F5344CB8AC3E}">
        <p14:creationId xmlns:p14="http://schemas.microsoft.com/office/powerpoint/2010/main" val="198528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VISUALIZATIONS – TOP 10 INDUSTRY SORTED BY TICKER-EXCHANGE</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13</a:t>
            </a:fld>
            <a:endParaRPr/>
          </a:p>
        </p:txBody>
      </p:sp>
      <p:pic>
        <p:nvPicPr>
          <p:cNvPr id="8" name="Picture 7" descr="Chart&#10;&#10;Description automatically generated">
            <a:extLst>
              <a:ext uri="{FF2B5EF4-FFF2-40B4-BE49-F238E27FC236}">
                <a16:creationId xmlns:a16="http://schemas.microsoft.com/office/drawing/2014/main" id="{F2E75F05-2864-C441-900C-82A906113EBF}"/>
              </a:ext>
            </a:extLst>
          </p:cNvPr>
          <p:cNvPicPr/>
          <p:nvPr/>
        </p:nvPicPr>
        <p:blipFill>
          <a:blip r:embed="rId3"/>
          <a:stretch>
            <a:fillRect/>
          </a:stretch>
        </p:blipFill>
        <p:spPr>
          <a:xfrm>
            <a:off x="3005750" y="342899"/>
            <a:ext cx="5459100" cy="3716099"/>
          </a:xfrm>
          <a:prstGeom prst="rect">
            <a:avLst/>
          </a:prstGeom>
        </p:spPr>
      </p:pic>
    </p:spTree>
    <p:extLst>
      <p:ext uri="{BB962C8B-B14F-4D97-AF65-F5344CB8AC3E}">
        <p14:creationId xmlns:p14="http://schemas.microsoft.com/office/powerpoint/2010/main" val="6205443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VISUALIZATIONS – NLY COMPANY DISTRIBUTION</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14</a:t>
            </a:fld>
            <a:endParaRPr/>
          </a:p>
        </p:txBody>
      </p:sp>
      <p:pic>
        <p:nvPicPr>
          <p:cNvPr id="7" name="Picture 6" descr="Graphical user interface, application&#10;&#10;Description automatically generated">
            <a:extLst>
              <a:ext uri="{FF2B5EF4-FFF2-40B4-BE49-F238E27FC236}">
                <a16:creationId xmlns:a16="http://schemas.microsoft.com/office/drawing/2014/main" id="{DB8BF09E-4B79-EA48-B6E1-3C011E880469}"/>
              </a:ext>
            </a:extLst>
          </p:cNvPr>
          <p:cNvPicPr/>
          <p:nvPr/>
        </p:nvPicPr>
        <p:blipFill>
          <a:blip r:embed="rId3"/>
          <a:stretch>
            <a:fillRect/>
          </a:stretch>
        </p:blipFill>
        <p:spPr>
          <a:xfrm>
            <a:off x="3005750" y="371332"/>
            <a:ext cx="5459100" cy="3716100"/>
          </a:xfrm>
          <a:prstGeom prst="rect">
            <a:avLst/>
          </a:prstGeom>
        </p:spPr>
      </p:pic>
    </p:spTree>
    <p:extLst>
      <p:ext uri="{BB962C8B-B14F-4D97-AF65-F5344CB8AC3E}">
        <p14:creationId xmlns:p14="http://schemas.microsoft.com/office/powerpoint/2010/main" val="17272797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9" name="Google Shape;179;g7fd86eb321_1_2"/>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dirty="0"/>
              <a:t>MODEL USED</a:t>
            </a:r>
            <a:endParaRPr dirty="0"/>
          </a:p>
        </p:txBody>
      </p:sp>
      <p:grpSp>
        <p:nvGrpSpPr>
          <p:cNvPr id="181" name="Google Shape;181;g7fd86eb321_1_2"/>
          <p:cNvGrpSpPr/>
          <p:nvPr/>
        </p:nvGrpSpPr>
        <p:grpSpPr>
          <a:xfrm>
            <a:off x="333623" y="861852"/>
            <a:ext cx="366458" cy="366437"/>
            <a:chOff x="1923675" y="1633650"/>
            <a:chExt cx="436000" cy="435975"/>
          </a:xfrm>
        </p:grpSpPr>
        <p:sp>
          <p:nvSpPr>
            <p:cNvPr id="182" name="Google Shape;182;g7fd86eb321_1_2"/>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g7fd86eb321_1_2"/>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g7fd86eb321_1_2"/>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g7fd86eb321_1_2"/>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g7fd86eb321_1_2"/>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g7fd86eb321_1_2"/>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8" name="Google Shape;188;g7fd86eb321_1_2"/>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15</a:t>
            </a:fld>
            <a:endParaRPr/>
          </a:p>
        </p:txBody>
      </p:sp>
      <p:sp>
        <p:nvSpPr>
          <p:cNvPr id="13" name="Google Shape;180;g7fd86eb321_1_2">
            <a:extLst>
              <a:ext uri="{FF2B5EF4-FFF2-40B4-BE49-F238E27FC236}">
                <a16:creationId xmlns:a16="http://schemas.microsoft.com/office/drawing/2014/main" id="{8AAB8DFD-114C-BA48-82B5-0813118BD884}"/>
              </a:ext>
            </a:extLst>
          </p:cNvPr>
          <p:cNvSpPr txBox="1">
            <a:spLocks/>
          </p:cNvSpPr>
          <p:nvPr/>
        </p:nvSpPr>
        <p:spPr>
          <a:xfrm>
            <a:off x="333623" y="1719099"/>
            <a:ext cx="4097228" cy="315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1pPr>
            <a:lvl2pPr marL="914400" marR="0" lvl="1"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2pPr>
            <a:lvl3pPr marL="1371600" marR="0" lvl="2"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3pPr>
            <a:lvl4pPr marL="1828800" marR="0" lvl="3"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4pPr>
            <a:lvl5pPr marL="2286000" marR="0" lvl="4"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5pPr>
            <a:lvl6pPr marL="2743200" marR="0" lvl="5"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6pPr>
            <a:lvl7pPr marL="3200400" marR="0" lvl="6"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7pPr>
            <a:lvl8pPr marL="3657600" marR="0" lvl="7"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8pPr>
            <a:lvl9pPr marL="4114800" marR="0" lvl="8"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9pPr>
          </a:lstStyle>
          <a:p>
            <a:r>
              <a:rPr lang="en-US" b="1" dirty="0"/>
              <a:t>Linear Regression </a:t>
            </a:r>
          </a:p>
          <a:p>
            <a:r>
              <a:rPr lang="en-US" b="1" dirty="0"/>
              <a:t>Decision Tree Regressor</a:t>
            </a:r>
          </a:p>
          <a:p>
            <a:pPr>
              <a:spcBef>
                <a:spcPts val="0"/>
              </a:spcBef>
            </a:pPr>
            <a:r>
              <a:rPr lang="en-US" b="1" dirty="0"/>
              <a:t>RegressorGRU (Gated Recurrent Unit)</a:t>
            </a:r>
          </a:p>
          <a:p>
            <a:pPr>
              <a:spcBef>
                <a:spcPts val="0"/>
              </a:spcBef>
            </a:pPr>
            <a:r>
              <a:rPr lang="en-US" b="1" dirty="0"/>
              <a:t>Recurrent Neural Network(LSTM – Long Short Term Memory)</a:t>
            </a:r>
          </a:p>
        </p:txBody>
      </p:sp>
    </p:spTree>
    <p:extLst>
      <p:ext uri="{BB962C8B-B14F-4D97-AF65-F5344CB8AC3E}">
        <p14:creationId xmlns:p14="http://schemas.microsoft.com/office/powerpoint/2010/main" val="13667349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LINEAR REGRESSION PREDICTED GRAPH</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16</a:t>
            </a:fld>
            <a:endParaRPr/>
          </a:p>
        </p:txBody>
      </p:sp>
      <p:pic>
        <p:nvPicPr>
          <p:cNvPr id="8" name="Picture 7" descr="Chart, bar chart&#10;&#10;Description automatically generated">
            <a:extLst>
              <a:ext uri="{FF2B5EF4-FFF2-40B4-BE49-F238E27FC236}">
                <a16:creationId xmlns:a16="http://schemas.microsoft.com/office/drawing/2014/main" id="{4144C08B-40B9-1F48-A59C-C65DA7048A4A}"/>
              </a:ext>
            </a:extLst>
          </p:cNvPr>
          <p:cNvPicPr/>
          <p:nvPr/>
        </p:nvPicPr>
        <p:blipFill>
          <a:blip r:embed="rId3"/>
          <a:stretch>
            <a:fillRect/>
          </a:stretch>
        </p:blipFill>
        <p:spPr>
          <a:xfrm>
            <a:off x="3005748" y="358675"/>
            <a:ext cx="5459101" cy="3716100"/>
          </a:xfrm>
          <a:prstGeom prst="rect">
            <a:avLst/>
          </a:prstGeom>
        </p:spPr>
      </p:pic>
    </p:spTree>
    <p:extLst>
      <p:ext uri="{BB962C8B-B14F-4D97-AF65-F5344CB8AC3E}">
        <p14:creationId xmlns:p14="http://schemas.microsoft.com/office/powerpoint/2010/main" val="10590396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LINEAR REGRESSION PREDICTED SCORE</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17</a:t>
            </a:fld>
            <a:endParaRPr/>
          </a:p>
        </p:txBody>
      </p:sp>
      <p:pic>
        <p:nvPicPr>
          <p:cNvPr id="2" name="Picture 1">
            <a:extLst>
              <a:ext uri="{FF2B5EF4-FFF2-40B4-BE49-F238E27FC236}">
                <a16:creationId xmlns:a16="http://schemas.microsoft.com/office/drawing/2014/main" id="{7EDE2E63-3670-F44B-B3A0-EC5733827A51}"/>
              </a:ext>
            </a:extLst>
          </p:cNvPr>
          <p:cNvPicPr>
            <a:picLocks noChangeAspect="1"/>
          </p:cNvPicPr>
          <p:nvPr/>
        </p:nvPicPr>
        <p:blipFill>
          <a:blip r:embed="rId3"/>
          <a:stretch>
            <a:fillRect/>
          </a:stretch>
        </p:blipFill>
        <p:spPr>
          <a:xfrm>
            <a:off x="3005750" y="358675"/>
            <a:ext cx="5459100" cy="3716100"/>
          </a:xfrm>
          <a:prstGeom prst="rect">
            <a:avLst/>
          </a:prstGeom>
        </p:spPr>
      </p:pic>
    </p:spTree>
    <p:extLst>
      <p:ext uri="{BB962C8B-B14F-4D97-AF65-F5344CB8AC3E}">
        <p14:creationId xmlns:p14="http://schemas.microsoft.com/office/powerpoint/2010/main" val="33840782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DECISION TREE REGRESSOR PREDICTED GRAPH</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18</a:t>
            </a:fld>
            <a:endParaRPr/>
          </a:p>
        </p:txBody>
      </p:sp>
      <p:pic>
        <p:nvPicPr>
          <p:cNvPr id="7" name="Picture 6" descr="A picture containing graphical user interface&#10;&#10;Description automatically generated">
            <a:extLst>
              <a:ext uri="{FF2B5EF4-FFF2-40B4-BE49-F238E27FC236}">
                <a16:creationId xmlns:a16="http://schemas.microsoft.com/office/drawing/2014/main" id="{C39A89F4-EE8B-CD42-81DA-95383C66138F}"/>
              </a:ext>
            </a:extLst>
          </p:cNvPr>
          <p:cNvPicPr/>
          <p:nvPr/>
        </p:nvPicPr>
        <p:blipFill>
          <a:blip r:embed="rId3"/>
          <a:stretch>
            <a:fillRect/>
          </a:stretch>
        </p:blipFill>
        <p:spPr>
          <a:xfrm>
            <a:off x="3005749" y="358675"/>
            <a:ext cx="5459100" cy="3716100"/>
          </a:xfrm>
          <a:prstGeom prst="rect">
            <a:avLst/>
          </a:prstGeom>
        </p:spPr>
      </p:pic>
    </p:spTree>
    <p:extLst>
      <p:ext uri="{BB962C8B-B14F-4D97-AF65-F5344CB8AC3E}">
        <p14:creationId xmlns:p14="http://schemas.microsoft.com/office/powerpoint/2010/main" val="2733849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REGRESSORGRU</a:t>
            </a:r>
          </a:p>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(GATED RECURRENT UNIT) PREDICTED GRAPH USING TWO METHODS</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19</a:t>
            </a:fld>
            <a:endParaRPr/>
          </a:p>
        </p:txBody>
      </p:sp>
      <p:pic>
        <p:nvPicPr>
          <p:cNvPr id="2" name="Picture 1">
            <a:extLst>
              <a:ext uri="{FF2B5EF4-FFF2-40B4-BE49-F238E27FC236}">
                <a16:creationId xmlns:a16="http://schemas.microsoft.com/office/drawing/2014/main" id="{527841C8-B8FA-4945-A742-51637F04BA25}"/>
              </a:ext>
            </a:extLst>
          </p:cNvPr>
          <p:cNvPicPr>
            <a:picLocks noChangeAspect="1"/>
          </p:cNvPicPr>
          <p:nvPr/>
        </p:nvPicPr>
        <p:blipFill>
          <a:blip r:embed="rId3"/>
          <a:stretch>
            <a:fillRect/>
          </a:stretch>
        </p:blipFill>
        <p:spPr>
          <a:xfrm>
            <a:off x="3005750" y="358675"/>
            <a:ext cx="5459100" cy="3716100"/>
          </a:xfrm>
          <a:prstGeom prst="rect">
            <a:avLst/>
          </a:prstGeom>
        </p:spPr>
      </p:pic>
    </p:spTree>
    <p:extLst>
      <p:ext uri="{BB962C8B-B14F-4D97-AF65-F5344CB8AC3E}">
        <p14:creationId xmlns:p14="http://schemas.microsoft.com/office/powerpoint/2010/main" val="1509627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6"/>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a:t>INDEX</a:t>
            </a:r>
            <a:endParaRPr/>
          </a:p>
        </p:txBody>
      </p:sp>
      <p:sp>
        <p:nvSpPr>
          <p:cNvPr id="122" name="Google Shape;122;p6"/>
          <p:cNvSpPr txBox="1">
            <a:spLocks noGrp="1"/>
          </p:cNvSpPr>
          <p:nvPr>
            <p:ph type="body" idx="1"/>
          </p:nvPr>
        </p:nvSpPr>
        <p:spPr>
          <a:xfrm>
            <a:off x="1146025" y="1767275"/>
            <a:ext cx="7540800" cy="31587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SzPts val="2400"/>
              <a:buChar char="▪"/>
            </a:pPr>
            <a:r>
              <a:rPr lang="en" sz="2400" dirty="0"/>
              <a:t>Introduction</a:t>
            </a:r>
          </a:p>
          <a:p>
            <a:pPr marL="457200" lvl="0" indent="-381000" algn="l" rtl="0">
              <a:lnSpc>
                <a:spcPct val="100000"/>
              </a:lnSpc>
              <a:spcBef>
                <a:spcPts val="0"/>
              </a:spcBef>
              <a:spcAft>
                <a:spcPts val="0"/>
              </a:spcAft>
              <a:buSzPts val="2400"/>
              <a:buChar char="▪"/>
            </a:pPr>
            <a:r>
              <a:rPr lang="en" sz="2400" dirty="0"/>
              <a:t>Dataset Details</a:t>
            </a:r>
          </a:p>
          <a:p>
            <a:pPr marL="457200" lvl="0" indent="-381000" algn="l" rtl="0">
              <a:lnSpc>
                <a:spcPct val="100000"/>
              </a:lnSpc>
              <a:spcBef>
                <a:spcPts val="0"/>
              </a:spcBef>
              <a:spcAft>
                <a:spcPts val="0"/>
              </a:spcAft>
              <a:buSzPts val="2400"/>
              <a:buChar char="▪"/>
            </a:pPr>
            <a:r>
              <a:rPr lang="en" sz="2400" dirty="0"/>
              <a:t>Data Analysis</a:t>
            </a:r>
          </a:p>
          <a:p>
            <a:pPr marL="457200" lvl="0" indent="-381000" algn="l" rtl="0">
              <a:lnSpc>
                <a:spcPct val="100000"/>
              </a:lnSpc>
              <a:spcBef>
                <a:spcPts val="0"/>
              </a:spcBef>
              <a:spcAft>
                <a:spcPts val="0"/>
              </a:spcAft>
              <a:buSzPts val="2400"/>
              <a:buChar char="▪"/>
            </a:pPr>
            <a:r>
              <a:rPr lang="en" sz="2400" dirty="0"/>
              <a:t>Model Used</a:t>
            </a:r>
          </a:p>
          <a:p>
            <a:pPr marL="457200" lvl="0" indent="-381000" algn="l" rtl="0">
              <a:lnSpc>
                <a:spcPct val="100000"/>
              </a:lnSpc>
              <a:spcBef>
                <a:spcPts val="0"/>
              </a:spcBef>
              <a:spcAft>
                <a:spcPts val="0"/>
              </a:spcAft>
              <a:buSzPts val="2400"/>
              <a:buChar char="▪"/>
            </a:pPr>
            <a:r>
              <a:rPr lang="en" sz="2400" dirty="0"/>
              <a:t>Target Variables</a:t>
            </a:r>
          </a:p>
          <a:p>
            <a:pPr marL="457200" lvl="0" indent="-381000" algn="l" rtl="0">
              <a:lnSpc>
                <a:spcPct val="100000"/>
              </a:lnSpc>
              <a:spcBef>
                <a:spcPts val="0"/>
              </a:spcBef>
              <a:spcAft>
                <a:spcPts val="0"/>
              </a:spcAft>
              <a:buSzPts val="2400"/>
              <a:buChar char="▪"/>
            </a:pPr>
            <a:r>
              <a:rPr lang="en" sz="2400" dirty="0"/>
              <a:t>Metrics</a:t>
            </a:r>
          </a:p>
          <a:p>
            <a:pPr marL="457200" lvl="0" indent="-381000" algn="l" rtl="0">
              <a:lnSpc>
                <a:spcPct val="100000"/>
              </a:lnSpc>
              <a:spcBef>
                <a:spcPts val="0"/>
              </a:spcBef>
              <a:spcAft>
                <a:spcPts val="0"/>
              </a:spcAft>
              <a:buSzPts val="2400"/>
              <a:buChar char="▪"/>
            </a:pPr>
            <a:r>
              <a:rPr lang="en" sz="2400" dirty="0"/>
              <a:t>Conclusion </a:t>
            </a:r>
          </a:p>
          <a:p>
            <a:pPr marL="457200" lvl="0" indent="-381000" algn="l" rtl="0">
              <a:lnSpc>
                <a:spcPct val="100000"/>
              </a:lnSpc>
              <a:spcBef>
                <a:spcPts val="0"/>
              </a:spcBef>
              <a:spcAft>
                <a:spcPts val="0"/>
              </a:spcAft>
              <a:buSzPts val="2400"/>
              <a:buChar char="▪"/>
            </a:pPr>
            <a:endParaRPr lang="en" sz="2400" dirty="0"/>
          </a:p>
        </p:txBody>
      </p:sp>
      <p:grpSp>
        <p:nvGrpSpPr>
          <p:cNvPr id="123" name="Google Shape;123;p6"/>
          <p:cNvGrpSpPr/>
          <p:nvPr/>
        </p:nvGrpSpPr>
        <p:grpSpPr>
          <a:xfrm>
            <a:off x="333623" y="861852"/>
            <a:ext cx="366458" cy="366437"/>
            <a:chOff x="1923675" y="1633650"/>
            <a:chExt cx="436000" cy="435975"/>
          </a:xfrm>
        </p:grpSpPr>
        <p:sp>
          <p:nvSpPr>
            <p:cNvPr id="124" name="Google Shape;124;p6"/>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6"/>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6"/>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6"/>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6"/>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6"/>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0" name="Google Shape;130;p6"/>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LSTM STOCK PRICE PREDICTION</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20</a:t>
            </a:fld>
            <a:endParaRPr/>
          </a:p>
        </p:txBody>
      </p:sp>
      <p:pic>
        <p:nvPicPr>
          <p:cNvPr id="7" name="Picture 6" descr="Graphical user interface, text, application, email&#10;&#10;Description automatically generated">
            <a:extLst>
              <a:ext uri="{FF2B5EF4-FFF2-40B4-BE49-F238E27FC236}">
                <a16:creationId xmlns:a16="http://schemas.microsoft.com/office/drawing/2014/main" id="{D333A8E0-8D71-594D-ADC6-5E07CBB8E70C}"/>
              </a:ext>
            </a:extLst>
          </p:cNvPr>
          <p:cNvPicPr/>
          <p:nvPr/>
        </p:nvPicPr>
        <p:blipFill>
          <a:blip r:embed="rId3"/>
          <a:stretch>
            <a:fillRect/>
          </a:stretch>
        </p:blipFill>
        <p:spPr>
          <a:xfrm>
            <a:off x="3005748" y="358675"/>
            <a:ext cx="5459101" cy="3716100"/>
          </a:xfrm>
          <a:prstGeom prst="rect">
            <a:avLst/>
          </a:prstGeom>
        </p:spPr>
      </p:pic>
    </p:spTree>
    <p:extLst>
      <p:ext uri="{BB962C8B-B14F-4D97-AF65-F5344CB8AC3E}">
        <p14:creationId xmlns:p14="http://schemas.microsoft.com/office/powerpoint/2010/main" val="822750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LSTM STOCK ADJ CLOSE PRICE PREDICTION</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21</a:t>
            </a:fld>
            <a:endParaRPr/>
          </a:p>
        </p:txBody>
      </p:sp>
      <p:pic>
        <p:nvPicPr>
          <p:cNvPr id="8" name="Picture 7" descr="Graphical user interface, text, application&#10;&#10;Description automatically generated">
            <a:extLst>
              <a:ext uri="{FF2B5EF4-FFF2-40B4-BE49-F238E27FC236}">
                <a16:creationId xmlns:a16="http://schemas.microsoft.com/office/drawing/2014/main" id="{1B7A9623-4447-0F4F-81E3-0EA91CE6E9EC}"/>
              </a:ext>
            </a:extLst>
          </p:cNvPr>
          <p:cNvPicPr/>
          <p:nvPr/>
        </p:nvPicPr>
        <p:blipFill>
          <a:blip r:embed="rId3"/>
          <a:stretch>
            <a:fillRect/>
          </a:stretch>
        </p:blipFill>
        <p:spPr>
          <a:xfrm>
            <a:off x="3005750" y="358675"/>
            <a:ext cx="5459100" cy="3716100"/>
          </a:xfrm>
          <a:prstGeom prst="rect">
            <a:avLst/>
          </a:prstGeom>
        </p:spPr>
      </p:pic>
    </p:spTree>
    <p:extLst>
      <p:ext uri="{BB962C8B-B14F-4D97-AF65-F5344CB8AC3E}">
        <p14:creationId xmlns:p14="http://schemas.microsoft.com/office/powerpoint/2010/main" val="9887881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9" name="Google Shape;179;g7fd86eb321_1_2"/>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dirty="0"/>
              <a:t>TARGET VARIABLE</a:t>
            </a:r>
            <a:endParaRPr dirty="0"/>
          </a:p>
        </p:txBody>
      </p:sp>
      <p:grpSp>
        <p:nvGrpSpPr>
          <p:cNvPr id="181" name="Google Shape;181;g7fd86eb321_1_2"/>
          <p:cNvGrpSpPr/>
          <p:nvPr/>
        </p:nvGrpSpPr>
        <p:grpSpPr>
          <a:xfrm>
            <a:off x="333623" y="861852"/>
            <a:ext cx="366458" cy="366437"/>
            <a:chOff x="1923675" y="1633650"/>
            <a:chExt cx="436000" cy="435975"/>
          </a:xfrm>
        </p:grpSpPr>
        <p:sp>
          <p:nvSpPr>
            <p:cNvPr id="182" name="Google Shape;182;g7fd86eb321_1_2"/>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g7fd86eb321_1_2"/>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g7fd86eb321_1_2"/>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g7fd86eb321_1_2"/>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g7fd86eb321_1_2"/>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g7fd86eb321_1_2"/>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8" name="Google Shape;188;g7fd86eb321_1_2"/>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22</a:t>
            </a:fld>
            <a:endParaRPr/>
          </a:p>
        </p:txBody>
      </p:sp>
      <p:sp>
        <p:nvSpPr>
          <p:cNvPr id="13" name="Google Shape;180;g7fd86eb321_1_2">
            <a:extLst>
              <a:ext uri="{FF2B5EF4-FFF2-40B4-BE49-F238E27FC236}">
                <a16:creationId xmlns:a16="http://schemas.microsoft.com/office/drawing/2014/main" id="{8AAB8DFD-114C-BA48-82B5-0813118BD884}"/>
              </a:ext>
            </a:extLst>
          </p:cNvPr>
          <p:cNvSpPr txBox="1">
            <a:spLocks/>
          </p:cNvSpPr>
          <p:nvPr/>
        </p:nvSpPr>
        <p:spPr>
          <a:xfrm>
            <a:off x="333623" y="1719099"/>
            <a:ext cx="4097228" cy="315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1pPr>
            <a:lvl2pPr marL="914400" marR="0" lvl="1"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2pPr>
            <a:lvl3pPr marL="1371600" marR="0" lvl="2"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3pPr>
            <a:lvl4pPr marL="1828800" marR="0" lvl="3"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4pPr>
            <a:lvl5pPr marL="2286000" marR="0" lvl="4"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5pPr>
            <a:lvl6pPr marL="2743200" marR="0" lvl="5"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6pPr>
            <a:lvl7pPr marL="3200400" marR="0" lvl="6"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7pPr>
            <a:lvl8pPr marL="3657600" marR="0" lvl="7"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8pPr>
            <a:lvl9pPr marL="4114800" marR="0" lvl="8"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9pPr>
          </a:lstStyle>
          <a:p>
            <a:r>
              <a:rPr lang="en-US" b="1" dirty="0"/>
              <a:t>CLOSE PRICE -</a:t>
            </a:r>
            <a:r>
              <a:rPr lang="en-US" dirty="0"/>
              <a:t> describe the final share price in the end of a day</a:t>
            </a:r>
            <a:endParaRPr lang="en-US" dirty="0">
              <a:latin typeface="Times New Roman" panose="02020603050405020304" pitchFamily="18" charset="0"/>
              <a:ea typeface="Times New Roman" panose="02020603050405020304" pitchFamily="18" charset="0"/>
              <a:cs typeface="Mangal" panose="02040503050203030202" pitchFamily="18" charset="0"/>
            </a:endParaRPr>
          </a:p>
          <a:p>
            <a:r>
              <a:rPr lang="en-US" b="1" dirty="0"/>
              <a:t> ADJ_CLOSE - </a:t>
            </a:r>
            <a:r>
              <a:rPr lang="en-US" dirty="0"/>
              <a:t>it´s a tricky column, describes the adjusted price of a share, that is normally different from the close price </a:t>
            </a:r>
            <a:endParaRPr lang="en-US" b="1" dirty="0"/>
          </a:p>
        </p:txBody>
      </p:sp>
    </p:spTree>
    <p:extLst>
      <p:ext uri="{BB962C8B-B14F-4D97-AF65-F5344CB8AC3E}">
        <p14:creationId xmlns:p14="http://schemas.microsoft.com/office/powerpoint/2010/main" val="698594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dirty="0">
                <a:solidFill>
                  <a:srgbClr val="999999"/>
                </a:solidFill>
                <a:latin typeface="Nixie One"/>
                <a:ea typeface="Nixie One"/>
                <a:cs typeface="Nixie One"/>
                <a:sym typeface="Nixie One"/>
              </a:rPr>
              <a:t>Place your screenshot here</a:t>
            </a:r>
            <a:endParaRPr sz="1000" b="0" i="0" u="none" strike="noStrike" cap="none" dirty="0">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METRIC - LSTM</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23</a:t>
            </a:fld>
            <a:endParaRPr/>
          </a:p>
        </p:txBody>
      </p:sp>
      <p:pic>
        <p:nvPicPr>
          <p:cNvPr id="7" name="Picture 6" descr="Graphical user interface, application&#10;&#10;Description automatically generated">
            <a:extLst>
              <a:ext uri="{FF2B5EF4-FFF2-40B4-BE49-F238E27FC236}">
                <a16:creationId xmlns:a16="http://schemas.microsoft.com/office/drawing/2014/main" id="{C451EF22-7331-9641-B940-D2B826171B5D}"/>
              </a:ext>
            </a:extLst>
          </p:cNvPr>
          <p:cNvPicPr/>
          <p:nvPr/>
        </p:nvPicPr>
        <p:blipFill>
          <a:blip r:embed="rId3"/>
          <a:stretch>
            <a:fillRect/>
          </a:stretch>
        </p:blipFill>
        <p:spPr>
          <a:xfrm>
            <a:off x="3005750" y="358675"/>
            <a:ext cx="5459100" cy="3716100"/>
          </a:xfrm>
          <a:prstGeom prst="rect">
            <a:avLst/>
          </a:prstGeom>
        </p:spPr>
      </p:pic>
    </p:spTree>
    <p:extLst>
      <p:ext uri="{BB962C8B-B14F-4D97-AF65-F5344CB8AC3E}">
        <p14:creationId xmlns:p14="http://schemas.microsoft.com/office/powerpoint/2010/main" val="210033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dirty="0">
                <a:solidFill>
                  <a:srgbClr val="999999"/>
                </a:solidFill>
                <a:latin typeface="Nixie One"/>
                <a:ea typeface="Nixie One"/>
                <a:cs typeface="Nixie One"/>
                <a:sym typeface="Nixie One"/>
              </a:rPr>
              <a:t>Place your screenshot here</a:t>
            </a:r>
            <a:endParaRPr sz="1000" b="0" i="0" u="none" strike="noStrike" cap="none" dirty="0">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METRIC - REGRESSORGRU</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24</a:t>
            </a:fld>
            <a:endParaRPr/>
          </a:p>
        </p:txBody>
      </p:sp>
      <p:pic>
        <p:nvPicPr>
          <p:cNvPr id="2" name="Picture 1">
            <a:extLst>
              <a:ext uri="{FF2B5EF4-FFF2-40B4-BE49-F238E27FC236}">
                <a16:creationId xmlns:a16="http://schemas.microsoft.com/office/drawing/2014/main" id="{F7E08DF9-DF57-F74A-9C0B-1CA98EBD6F0B}"/>
              </a:ext>
            </a:extLst>
          </p:cNvPr>
          <p:cNvPicPr>
            <a:picLocks noChangeAspect="1"/>
          </p:cNvPicPr>
          <p:nvPr/>
        </p:nvPicPr>
        <p:blipFill>
          <a:blip r:embed="rId3"/>
          <a:stretch>
            <a:fillRect/>
          </a:stretch>
        </p:blipFill>
        <p:spPr>
          <a:xfrm>
            <a:off x="3005750" y="358675"/>
            <a:ext cx="5459100" cy="3716100"/>
          </a:xfrm>
          <a:prstGeom prst="rect">
            <a:avLst/>
          </a:prstGeom>
        </p:spPr>
      </p:pic>
    </p:spTree>
    <p:extLst>
      <p:ext uri="{BB962C8B-B14F-4D97-AF65-F5344CB8AC3E}">
        <p14:creationId xmlns:p14="http://schemas.microsoft.com/office/powerpoint/2010/main" val="25672033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dirty="0">
                <a:solidFill>
                  <a:srgbClr val="999999"/>
                </a:solidFill>
                <a:latin typeface="Nixie One"/>
                <a:ea typeface="Nixie One"/>
                <a:cs typeface="Nixie One"/>
                <a:sym typeface="Nixie One"/>
              </a:rPr>
              <a:t>Place your screenshot here</a:t>
            </a:r>
            <a:endParaRPr sz="1000" b="0" i="0" u="none" strike="noStrike" cap="none" dirty="0">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METRIC – LINEAR REGRESSION</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25</a:t>
            </a:fld>
            <a:endParaRPr/>
          </a:p>
        </p:txBody>
      </p:sp>
      <p:pic>
        <p:nvPicPr>
          <p:cNvPr id="7" name="Picture 6" descr="Graphical user interface, text, application, email&#10;&#10;Description automatically generated">
            <a:extLst>
              <a:ext uri="{FF2B5EF4-FFF2-40B4-BE49-F238E27FC236}">
                <a16:creationId xmlns:a16="http://schemas.microsoft.com/office/drawing/2014/main" id="{12D56A46-1255-3F46-842C-4BAC5D47EC10}"/>
              </a:ext>
            </a:extLst>
          </p:cNvPr>
          <p:cNvPicPr/>
          <p:nvPr/>
        </p:nvPicPr>
        <p:blipFill>
          <a:blip r:embed="rId3"/>
          <a:stretch>
            <a:fillRect/>
          </a:stretch>
        </p:blipFill>
        <p:spPr>
          <a:xfrm>
            <a:off x="3005750" y="358675"/>
            <a:ext cx="5459100" cy="3716100"/>
          </a:xfrm>
          <a:prstGeom prst="rect">
            <a:avLst/>
          </a:prstGeom>
        </p:spPr>
      </p:pic>
    </p:spTree>
    <p:extLst>
      <p:ext uri="{BB962C8B-B14F-4D97-AF65-F5344CB8AC3E}">
        <p14:creationId xmlns:p14="http://schemas.microsoft.com/office/powerpoint/2010/main" val="16974618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dirty="0">
                <a:solidFill>
                  <a:srgbClr val="999999"/>
                </a:solidFill>
                <a:latin typeface="Nixie One"/>
                <a:ea typeface="Nixie One"/>
                <a:cs typeface="Nixie One"/>
                <a:sym typeface="Nixie One"/>
              </a:rPr>
              <a:t>Place your screenshot here</a:t>
            </a:r>
            <a:endParaRPr sz="1000" b="0" i="0" u="none" strike="noStrike" cap="none" dirty="0">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PREDICTED VALUES – DECISION TREE REGRESSOR &amp; LINEAR REGRESSION COMPARISION</a:t>
            </a: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26</a:t>
            </a:fld>
            <a:endParaRPr/>
          </a:p>
        </p:txBody>
      </p:sp>
      <p:pic>
        <p:nvPicPr>
          <p:cNvPr id="2" name="Picture 1">
            <a:extLst>
              <a:ext uri="{FF2B5EF4-FFF2-40B4-BE49-F238E27FC236}">
                <a16:creationId xmlns:a16="http://schemas.microsoft.com/office/drawing/2014/main" id="{1F0A7CEE-8036-B24A-8C86-B7925F1525B1}"/>
              </a:ext>
            </a:extLst>
          </p:cNvPr>
          <p:cNvPicPr>
            <a:picLocks noChangeAspect="1"/>
          </p:cNvPicPr>
          <p:nvPr/>
        </p:nvPicPr>
        <p:blipFill>
          <a:blip r:embed="rId3"/>
          <a:stretch>
            <a:fillRect/>
          </a:stretch>
        </p:blipFill>
        <p:spPr>
          <a:xfrm>
            <a:off x="3005749" y="358675"/>
            <a:ext cx="5489785" cy="3716100"/>
          </a:xfrm>
          <a:prstGeom prst="rect">
            <a:avLst/>
          </a:prstGeom>
        </p:spPr>
      </p:pic>
    </p:spTree>
    <p:extLst>
      <p:ext uri="{BB962C8B-B14F-4D97-AF65-F5344CB8AC3E}">
        <p14:creationId xmlns:p14="http://schemas.microsoft.com/office/powerpoint/2010/main" val="39626140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9" name="Google Shape;179;g7fd86eb321_1_2"/>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dirty="0"/>
              <a:t>CONCLUSION</a:t>
            </a:r>
            <a:endParaRPr dirty="0"/>
          </a:p>
        </p:txBody>
      </p:sp>
      <p:grpSp>
        <p:nvGrpSpPr>
          <p:cNvPr id="181" name="Google Shape;181;g7fd86eb321_1_2"/>
          <p:cNvGrpSpPr/>
          <p:nvPr/>
        </p:nvGrpSpPr>
        <p:grpSpPr>
          <a:xfrm>
            <a:off x="333623" y="861852"/>
            <a:ext cx="366458" cy="366437"/>
            <a:chOff x="1923675" y="1633650"/>
            <a:chExt cx="436000" cy="435975"/>
          </a:xfrm>
        </p:grpSpPr>
        <p:sp>
          <p:nvSpPr>
            <p:cNvPr id="182" name="Google Shape;182;g7fd86eb321_1_2"/>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g7fd86eb321_1_2"/>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g7fd86eb321_1_2"/>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g7fd86eb321_1_2"/>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g7fd86eb321_1_2"/>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g7fd86eb321_1_2"/>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8" name="Google Shape;188;g7fd86eb321_1_2"/>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27</a:t>
            </a:fld>
            <a:endParaRPr/>
          </a:p>
        </p:txBody>
      </p:sp>
      <p:sp>
        <p:nvSpPr>
          <p:cNvPr id="13" name="Google Shape;180;g7fd86eb321_1_2">
            <a:extLst>
              <a:ext uri="{FF2B5EF4-FFF2-40B4-BE49-F238E27FC236}">
                <a16:creationId xmlns:a16="http://schemas.microsoft.com/office/drawing/2014/main" id="{8AAB8DFD-114C-BA48-82B5-0813118BD884}"/>
              </a:ext>
            </a:extLst>
          </p:cNvPr>
          <p:cNvSpPr txBox="1">
            <a:spLocks/>
          </p:cNvSpPr>
          <p:nvPr/>
        </p:nvSpPr>
        <p:spPr>
          <a:xfrm>
            <a:off x="298150" y="1593696"/>
            <a:ext cx="4097228" cy="315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1pPr>
            <a:lvl2pPr marL="914400" marR="0" lvl="1"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2pPr>
            <a:lvl3pPr marL="1371600" marR="0" lvl="2"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3pPr>
            <a:lvl4pPr marL="1828800" marR="0" lvl="3"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4pPr>
            <a:lvl5pPr marL="2286000" marR="0" lvl="4"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5pPr>
            <a:lvl6pPr marL="2743200" marR="0" lvl="5"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6pPr>
            <a:lvl7pPr marL="3200400" marR="0" lvl="6"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7pPr>
            <a:lvl8pPr marL="3657600" marR="0" lvl="7"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8pPr>
            <a:lvl9pPr marL="4114800" marR="0" lvl="8"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9pPr>
          </a:lstStyle>
          <a:p>
            <a:r>
              <a:rPr lang="en-US" sz="1200" dirty="0">
                <a:solidFill>
                  <a:schemeClr val="dk1"/>
                </a:solidFill>
                <a:latin typeface="Calibri"/>
                <a:cs typeface="Calibri"/>
              </a:rPr>
              <a:t>With Accuracy Score of all the used algorithms, RegressorGRU (Gated Recurrent Unit) produced significant score of accuracy for predicting the Target variable (close)</a:t>
            </a:r>
          </a:p>
          <a:p>
            <a:r>
              <a:rPr lang="en-US" sz="1200" dirty="0">
                <a:solidFill>
                  <a:schemeClr val="dk1"/>
                </a:solidFill>
                <a:latin typeface="Calibri"/>
                <a:cs typeface="Calibri"/>
              </a:rPr>
              <a:t>With Accuracy Score of all the used algorithms, LSTM produced significant score of accuracy for predicting the Target variable (adj close)</a:t>
            </a:r>
            <a:endParaRPr lang="en-US" dirty="0"/>
          </a:p>
        </p:txBody>
      </p:sp>
    </p:spTree>
    <p:extLst>
      <p:ext uri="{BB962C8B-B14F-4D97-AF65-F5344CB8AC3E}">
        <p14:creationId xmlns:p14="http://schemas.microsoft.com/office/powerpoint/2010/main" val="7103255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9" name="Google Shape;179;g7fd86eb321_1_2"/>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dirty="0"/>
              <a:t>REFERENCES</a:t>
            </a:r>
            <a:endParaRPr dirty="0"/>
          </a:p>
        </p:txBody>
      </p:sp>
      <p:grpSp>
        <p:nvGrpSpPr>
          <p:cNvPr id="181" name="Google Shape;181;g7fd86eb321_1_2"/>
          <p:cNvGrpSpPr/>
          <p:nvPr/>
        </p:nvGrpSpPr>
        <p:grpSpPr>
          <a:xfrm>
            <a:off x="333623" y="861852"/>
            <a:ext cx="366458" cy="366437"/>
            <a:chOff x="1923675" y="1633650"/>
            <a:chExt cx="436000" cy="435975"/>
          </a:xfrm>
        </p:grpSpPr>
        <p:sp>
          <p:nvSpPr>
            <p:cNvPr id="182" name="Google Shape;182;g7fd86eb321_1_2"/>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g7fd86eb321_1_2"/>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g7fd86eb321_1_2"/>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g7fd86eb321_1_2"/>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g7fd86eb321_1_2"/>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g7fd86eb321_1_2"/>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8" name="Google Shape;188;g7fd86eb321_1_2"/>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28</a:t>
            </a:fld>
            <a:endParaRPr/>
          </a:p>
        </p:txBody>
      </p:sp>
      <p:sp>
        <p:nvSpPr>
          <p:cNvPr id="13" name="Google Shape;180;g7fd86eb321_1_2">
            <a:extLst>
              <a:ext uri="{FF2B5EF4-FFF2-40B4-BE49-F238E27FC236}">
                <a16:creationId xmlns:a16="http://schemas.microsoft.com/office/drawing/2014/main" id="{8AAB8DFD-114C-BA48-82B5-0813118BD884}"/>
              </a:ext>
            </a:extLst>
          </p:cNvPr>
          <p:cNvSpPr txBox="1">
            <a:spLocks/>
          </p:cNvSpPr>
          <p:nvPr/>
        </p:nvSpPr>
        <p:spPr>
          <a:xfrm>
            <a:off x="333622" y="1593696"/>
            <a:ext cx="7983441" cy="315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1pPr>
            <a:lvl2pPr marL="914400" marR="0" lvl="1"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2pPr>
            <a:lvl3pPr marL="1371600" marR="0" lvl="2"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3pPr>
            <a:lvl4pPr marL="1828800" marR="0" lvl="3"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4pPr>
            <a:lvl5pPr marL="2286000" marR="0" lvl="4"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5pPr>
            <a:lvl6pPr marL="2743200" marR="0" lvl="5"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6pPr>
            <a:lvl7pPr marL="3200400" marR="0" lvl="6"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7pPr>
            <a:lvl8pPr marL="3657600" marR="0" lvl="7"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8pPr>
            <a:lvl9pPr marL="4114800" marR="0" lvl="8"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9pPr>
          </a:lstStyle>
          <a:p>
            <a:pPr marL="330200" indent="-228600">
              <a:buFont typeface="+mj-lt"/>
              <a:buAutoNum type="arabicPeriod"/>
            </a:pPr>
            <a:r>
              <a:rPr lang="en-US" sz="600" dirty="0">
                <a:hlinkClick r:id="rId3"/>
              </a:rPr>
              <a:t>https://www.kaggle.com/thebrownviking20/intro-to-recurrent-neural-networks-lstm-gru</a:t>
            </a:r>
            <a:br>
              <a:rPr lang="en-US" sz="600" dirty="0"/>
            </a:br>
            <a:endParaRPr lang="en-US" sz="600" dirty="0"/>
          </a:p>
          <a:p>
            <a:pPr marL="330200" indent="-228600">
              <a:buFont typeface="+mj-lt"/>
              <a:buAutoNum type="arabicPeriod"/>
            </a:pPr>
            <a:r>
              <a:rPr lang="en-US" sz="600" dirty="0">
                <a:hlinkClick r:id="rId4"/>
              </a:rPr>
              <a:t>http://www.stat.yale.edu/Courses/1997-98/101/linreg.htm</a:t>
            </a:r>
            <a:br>
              <a:rPr lang="en-US" sz="600" dirty="0"/>
            </a:br>
            <a:br>
              <a:rPr lang="en-US" sz="600" dirty="0"/>
            </a:br>
            <a:endParaRPr lang="en-US" sz="600" dirty="0"/>
          </a:p>
          <a:p>
            <a:pPr marL="330200" indent="-228600">
              <a:buFont typeface="+mj-lt"/>
              <a:buAutoNum type="arabicPeriod"/>
            </a:pPr>
            <a:r>
              <a:rPr lang="en-US" sz="600" dirty="0">
                <a:hlinkClick r:id="rId5"/>
              </a:rPr>
              <a:t>https://scikit-learn.org/stable/modules/generated/sklearn.linear_model.LinearRegression.html</a:t>
            </a:r>
            <a:br>
              <a:rPr lang="en-US" sz="600" dirty="0"/>
            </a:br>
            <a:endParaRPr lang="en-US" sz="600" dirty="0"/>
          </a:p>
          <a:p>
            <a:pPr marL="330200" indent="-228600">
              <a:buFont typeface="+mj-lt"/>
              <a:buAutoNum type="arabicPeriod"/>
            </a:pPr>
            <a:r>
              <a:rPr lang="en-US" sz="600" dirty="0">
                <a:hlinkClick r:id="rId6"/>
              </a:rPr>
              <a:t>https://en.wikipedia.org/wiki/Gated_recurrent_unit</a:t>
            </a:r>
            <a:br>
              <a:rPr lang="en-US" sz="600" dirty="0"/>
            </a:br>
            <a:br>
              <a:rPr lang="en-US" sz="600" dirty="0"/>
            </a:br>
            <a:endParaRPr lang="en-US" sz="600" dirty="0"/>
          </a:p>
          <a:p>
            <a:pPr marL="330200" indent="-228600">
              <a:buFont typeface="+mj-lt"/>
              <a:buAutoNum type="arabicPeriod"/>
            </a:pPr>
            <a:r>
              <a:rPr lang="en-US" sz="600" dirty="0">
                <a:hlinkClick r:id="rId7"/>
              </a:rPr>
              <a:t>https://scikit-learn.org/stable/auto_examples/tree/plot_tree_regression.html</a:t>
            </a:r>
            <a:br>
              <a:rPr lang="en-US" sz="600" dirty="0"/>
            </a:br>
            <a:endParaRPr lang="en-US" sz="600" dirty="0"/>
          </a:p>
          <a:p>
            <a:pPr marL="330200" indent="-228600">
              <a:buFont typeface="+mj-lt"/>
              <a:buAutoNum type="arabicPeriod"/>
            </a:pPr>
            <a:r>
              <a:rPr lang="en-US" sz="600" dirty="0">
                <a:hlinkClick r:id="rId8">
                  <a:extLst>
                    <a:ext uri="{A12FA001-AC4F-418D-AE19-62706E023703}">
                      <ahyp:hlinkClr xmlns:ahyp="http://schemas.microsoft.com/office/drawing/2018/hyperlinkcolor" val="tx"/>
                    </a:ext>
                  </a:extLst>
                </a:hlinkClick>
              </a:rPr>
              <a:t>https://www.kaggle.com/guilhermeviveiros/predicting-stock-prices</a:t>
            </a:r>
            <a:endParaRPr lang="en-US" sz="600" dirty="0"/>
          </a:p>
          <a:p>
            <a:pPr marL="330200" indent="-228600">
              <a:buFont typeface="+mj-lt"/>
              <a:buAutoNum type="arabicPeriod"/>
            </a:pPr>
            <a:r>
              <a:rPr lang="en-US" sz="600" dirty="0">
                <a:hlinkClick r:id="rId9">
                  <a:extLst>
                    <a:ext uri="{A12FA001-AC4F-418D-AE19-62706E023703}">
                      <ahyp:hlinkClr xmlns:ahyp="http://schemas.microsoft.com/office/drawing/2018/hyperlinkcolor" val="tx"/>
                    </a:ext>
                  </a:extLst>
                </a:hlinkClick>
              </a:rPr>
              <a:t>https://www.kaggle.com/rishidamarla/stock-market-prediction-using-decision-tree</a:t>
            </a:r>
            <a:endParaRPr lang="en-US" sz="600" dirty="0"/>
          </a:p>
          <a:p>
            <a:pPr marL="330200" indent="-228600">
              <a:buFont typeface="+mj-lt"/>
              <a:buAutoNum type="arabicPeriod"/>
            </a:pPr>
            <a:br>
              <a:rPr lang="en-US" sz="600" dirty="0"/>
            </a:br>
            <a:r>
              <a:rPr lang="en-US" sz="600" dirty="0">
                <a:hlinkClick r:id="rId10">
                  <a:extLst>
                    <a:ext uri="{A12FA001-AC4F-418D-AE19-62706E023703}">
                      <ahyp:hlinkClr xmlns:ahyp="http://schemas.microsoft.com/office/drawing/2018/hyperlinkcolor" val="tx"/>
                    </a:ext>
                  </a:extLst>
                </a:hlinkClick>
              </a:rPr>
              <a:t>https://www.kaggle.com/piseykorn/kernel27b53324dd</a:t>
            </a:r>
            <a:endParaRPr lang="en-US" sz="600" dirty="0"/>
          </a:p>
          <a:p>
            <a:pPr marL="330200" indent="-228600">
              <a:buFont typeface="+mj-lt"/>
              <a:buAutoNum type="arabicPeriod"/>
            </a:pPr>
            <a:r>
              <a:rPr lang="en-US" sz="600" dirty="0">
                <a:hlinkClick r:id="rId11"/>
              </a:rPr>
              <a:t>https://www.kaggle.com/maimom/predict-adjusted-close-using-lstm</a:t>
            </a:r>
            <a:endParaRPr lang="en-US" sz="600" dirty="0"/>
          </a:p>
          <a:p>
            <a:pPr marL="330200" indent="-228600">
              <a:buFont typeface="+mj-lt"/>
              <a:buAutoNum type="arabicPeriod"/>
            </a:pPr>
            <a:br>
              <a:rPr lang="en-US" sz="600" dirty="0"/>
            </a:br>
            <a:endParaRPr lang="en-US" sz="600" dirty="0"/>
          </a:p>
          <a:p>
            <a:pPr marL="330200" indent="-228600">
              <a:buFont typeface="+mj-lt"/>
              <a:buAutoNum type="arabicPeriod"/>
            </a:pPr>
            <a:r>
              <a:rPr lang="en-US" sz="600" dirty="0"/>
              <a:t>https://</a:t>
            </a:r>
            <a:r>
              <a:rPr lang="en-US" sz="600" dirty="0" err="1"/>
              <a:t>www.saedsayad.com</a:t>
            </a:r>
            <a:r>
              <a:rPr lang="en-US" sz="600" dirty="0"/>
              <a:t>/</a:t>
            </a:r>
            <a:r>
              <a:rPr lang="en-US" sz="600" dirty="0" err="1"/>
              <a:t>decision_tree_reg.htm</a:t>
            </a:r>
            <a:r>
              <a:rPr lang="en-US" sz="600" dirty="0"/>
              <a:t>#:~:text=Decision%20tree%20builds%20regression%20or,decision%20nodes%20and%20leaf%20nodes.</a:t>
            </a:r>
            <a:br>
              <a:rPr lang="en-US" sz="600" dirty="0"/>
            </a:br>
            <a:endParaRPr lang="en-US" sz="600" dirty="0"/>
          </a:p>
          <a:p>
            <a:pPr marL="330200" indent="-228600">
              <a:buFont typeface="+mj-lt"/>
              <a:buAutoNum type="arabicPeriod"/>
            </a:pPr>
            <a:r>
              <a:rPr lang="en-US" sz="600" dirty="0"/>
              <a:t>https://</a:t>
            </a:r>
            <a:r>
              <a:rPr lang="en-US" sz="600" dirty="0" err="1"/>
              <a:t>www.researchgate.net</a:t>
            </a:r>
            <a:r>
              <a:rPr lang="en-US" sz="600" dirty="0"/>
              <a:t>/publication/313408030_A_Review_on_Prediction_of_Stock_Market_using_Various_Methods_in_the_Field_of_Data_Mining#:~:text=Objectives%3A%20In%20the%20current%20emerging,data%20available%20on%20the%20market.</a:t>
            </a:r>
          </a:p>
        </p:txBody>
      </p:sp>
    </p:spTree>
    <p:extLst>
      <p:ext uri="{BB962C8B-B14F-4D97-AF65-F5344CB8AC3E}">
        <p14:creationId xmlns:p14="http://schemas.microsoft.com/office/powerpoint/2010/main" val="27306795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25"/>
          <p:cNvSpPr txBox="1">
            <a:spLocks noGrp="1"/>
          </p:cNvSpPr>
          <p:nvPr>
            <p:ph type="subTitle" idx="4294967295"/>
          </p:nvPr>
        </p:nvSpPr>
        <p:spPr>
          <a:xfrm>
            <a:off x="685800" y="505225"/>
            <a:ext cx="7884600" cy="3810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n" sz="1800" b="1" i="0" u="none" strike="noStrike" cap="none" dirty="0">
                <a:solidFill>
                  <a:schemeClr val="lt1"/>
                </a:solidFill>
                <a:latin typeface="Roboto Slab"/>
                <a:ea typeface="Roboto Slab"/>
                <a:cs typeface="Roboto Slab"/>
                <a:sym typeface="Roboto Slab"/>
              </a:rPr>
              <a:t>THANKS!</a:t>
            </a:r>
            <a:endParaRPr sz="3600" b="1" i="0" u="none" strike="noStrike" cap="none" dirty="0">
              <a:solidFill>
                <a:srgbClr val="FFFFFF"/>
              </a:solidFill>
              <a:latin typeface="Nixie One"/>
              <a:ea typeface="Nixie One"/>
              <a:cs typeface="Nixie One"/>
              <a:sym typeface="Nixie One"/>
            </a:endParaRPr>
          </a:p>
          <a:p>
            <a:pPr marL="0" marR="0" lvl="0" indent="0" algn="l" rtl="0">
              <a:lnSpc>
                <a:spcPct val="100000"/>
              </a:lnSpc>
              <a:spcBef>
                <a:spcPts val="600"/>
              </a:spcBef>
              <a:spcAft>
                <a:spcPts val="0"/>
              </a:spcAft>
              <a:buClr>
                <a:srgbClr val="114454"/>
              </a:buClr>
              <a:buSzPts val="3000"/>
              <a:buFont typeface="Nixie One"/>
              <a:buNone/>
            </a:pPr>
            <a:r>
              <a:rPr lang="en" sz="3600" b="1" i="0" u="none" strike="noStrike" cap="none" dirty="0">
                <a:solidFill>
                  <a:srgbClr val="FFFFFF"/>
                </a:solidFill>
                <a:latin typeface="Nixie One"/>
                <a:ea typeface="Nixie One"/>
                <a:cs typeface="Nixie One"/>
                <a:sym typeface="Nixie One"/>
              </a:rPr>
              <a:t>Any questions?</a:t>
            </a:r>
            <a:endParaRPr sz="3600" b="1" i="0" u="none" strike="noStrike" cap="none" dirty="0">
              <a:solidFill>
                <a:srgbClr val="FFFFFF"/>
              </a:solidFill>
              <a:latin typeface="Nixie One"/>
              <a:ea typeface="Nixie One"/>
              <a:cs typeface="Nixie One"/>
              <a:sym typeface="Nixie One"/>
            </a:endParaRPr>
          </a:p>
          <a:p>
            <a:pPr marL="0" marR="0" lvl="0" indent="0" algn="l" rtl="0">
              <a:lnSpc>
                <a:spcPct val="100000"/>
              </a:lnSpc>
              <a:spcBef>
                <a:spcPts val="600"/>
              </a:spcBef>
              <a:spcAft>
                <a:spcPts val="0"/>
              </a:spcAft>
              <a:buClr>
                <a:schemeClr val="dk1"/>
              </a:buClr>
              <a:buSzPts val="1100"/>
              <a:buFont typeface="Arial"/>
              <a:buNone/>
            </a:pPr>
            <a:endParaRPr sz="2400" b="0" i="0" u="none" strike="noStrike" cap="none" dirty="0">
              <a:solidFill>
                <a:srgbClr val="FFFFFF"/>
              </a:solidFill>
              <a:latin typeface="Nixie One"/>
              <a:ea typeface="Nixie One"/>
              <a:cs typeface="Nixie One"/>
              <a:sym typeface="Nixie One"/>
            </a:endParaRPr>
          </a:p>
          <a:p>
            <a:pPr marL="0" marR="0" lvl="0" indent="0" algn="l" rtl="0">
              <a:lnSpc>
                <a:spcPct val="100000"/>
              </a:lnSpc>
              <a:spcBef>
                <a:spcPts val="600"/>
              </a:spcBef>
              <a:spcAft>
                <a:spcPts val="0"/>
              </a:spcAft>
              <a:buClr>
                <a:schemeClr val="dk1"/>
              </a:buClr>
              <a:buSzPts val="1100"/>
              <a:buFont typeface="Arial"/>
              <a:buNone/>
            </a:pPr>
            <a:r>
              <a:rPr lang="en" sz="2400" b="0" i="0" u="none" strike="noStrike" cap="none" dirty="0">
                <a:solidFill>
                  <a:srgbClr val="FFFFFF"/>
                </a:solidFill>
                <a:latin typeface="Nixie One"/>
                <a:ea typeface="Nixie One"/>
                <a:cs typeface="Nixie One"/>
                <a:sym typeface="Nixie One"/>
              </a:rPr>
              <a:t>You can find me at</a:t>
            </a:r>
          </a:p>
          <a:p>
            <a:pPr marL="0" marR="0" lvl="0" indent="0" algn="l" rtl="0">
              <a:lnSpc>
                <a:spcPct val="100000"/>
              </a:lnSpc>
              <a:spcBef>
                <a:spcPts val="600"/>
              </a:spcBef>
              <a:spcAft>
                <a:spcPts val="0"/>
              </a:spcAft>
              <a:buClr>
                <a:schemeClr val="dk1"/>
              </a:buClr>
              <a:buSzPts val="1100"/>
              <a:buFont typeface="Arial"/>
              <a:buNone/>
            </a:pPr>
            <a:r>
              <a:rPr lang="en" sz="2400" dirty="0" err="1">
                <a:solidFill>
                  <a:srgbClr val="FFFFFF"/>
                </a:solidFill>
              </a:rPr>
              <a:t>Shivi</a:t>
            </a:r>
            <a:endParaRPr sz="2400" dirty="0">
              <a:solidFill>
                <a:srgbClr val="FFFFFF"/>
              </a:solidFill>
            </a:endParaRPr>
          </a:p>
          <a:p>
            <a:pPr marL="0" indent="0">
              <a:buClr>
                <a:schemeClr val="dk1"/>
              </a:buClr>
              <a:buSzPts val="1100"/>
              <a:buNone/>
            </a:pPr>
            <a:r>
              <a:rPr lang="en" sz="2400" dirty="0">
                <a:solidFill>
                  <a:srgbClr val="FFFFFF"/>
                </a:solidFill>
                <a:hlinkClick r:id="rId3">
                  <a:extLst>
                    <a:ext uri="{A12FA001-AC4F-418D-AE19-62706E023703}">
                      <ahyp:hlinkClr xmlns:ahyp="http://schemas.microsoft.com/office/drawing/2018/hyperlinkcolor" val="tx"/>
                    </a:ext>
                  </a:extLst>
                </a:hlinkClick>
              </a:rPr>
              <a:t>bhatt.s@northeastern.neu.edu</a:t>
            </a:r>
            <a:endParaRPr lang="en" sz="2400" dirty="0">
              <a:solidFill>
                <a:srgbClr val="FFFFFF"/>
              </a:solidFill>
            </a:endParaRPr>
          </a:p>
          <a:p>
            <a:pPr marL="0" indent="0">
              <a:buClr>
                <a:schemeClr val="dk1"/>
              </a:buClr>
              <a:buSzPts val="1100"/>
              <a:buNone/>
            </a:pPr>
            <a:r>
              <a:rPr lang="en" sz="2400" dirty="0" err="1">
                <a:solidFill>
                  <a:srgbClr val="FFFFFF"/>
                </a:solidFill>
              </a:rPr>
              <a:t>Dharmik</a:t>
            </a:r>
            <a:endParaRPr lang="en" sz="2400" dirty="0">
              <a:solidFill>
                <a:srgbClr val="FFFFFF"/>
              </a:solidFill>
            </a:endParaRPr>
          </a:p>
          <a:p>
            <a:pPr marL="0" indent="0">
              <a:buClr>
                <a:schemeClr val="dk1"/>
              </a:buClr>
              <a:buSzPts val="1100"/>
              <a:buNone/>
            </a:pPr>
            <a:r>
              <a:rPr lang="en" sz="2400" dirty="0">
                <a:solidFill>
                  <a:srgbClr val="FFFFFF"/>
                </a:solidFill>
                <a:hlinkClick r:id="rId4">
                  <a:extLst>
                    <a:ext uri="{A12FA001-AC4F-418D-AE19-62706E023703}">
                      <ahyp:hlinkClr xmlns:ahyp="http://schemas.microsoft.com/office/drawing/2018/hyperlinkcolor" val="tx"/>
                    </a:ext>
                  </a:extLst>
                </a:hlinkClick>
              </a:rPr>
              <a:t>harkhani.d@northeastern.neu.edu</a:t>
            </a:r>
            <a:endParaRPr lang="en" sz="2400" dirty="0">
              <a:solidFill>
                <a:srgbClr val="FFFFFF"/>
              </a:solidFill>
            </a:endParaRPr>
          </a:p>
          <a:p>
            <a:pPr marL="0" indent="0">
              <a:buClr>
                <a:schemeClr val="dk1"/>
              </a:buClr>
              <a:buSzPts val="1100"/>
              <a:buNone/>
            </a:pPr>
            <a:endParaRPr lang="en" sz="2400" dirty="0">
              <a:solidFill>
                <a:srgbClr val="FFFFFF"/>
              </a:solidFill>
            </a:endParaRPr>
          </a:p>
          <a:p>
            <a:pPr marL="0" indent="0">
              <a:buClr>
                <a:schemeClr val="dk1"/>
              </a:buClr>
              <a:buSzPts val="1100"/>
              <a:buNone/>
            </a:pPr>
            <a:endParaRPr sz="2400" dirty="0">
              <a:solidFill>
                <a:srgbClr val="FFFFFF"/>
              </a:solidFill>
            </a:endParaRPr>
          </a:p>
        </p:txBody>
      </p:sp>
      <p:sp>
        <p:nvSpPr>
          <p:cNvPr id="542" name="Google Shape;542;p25"/>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g747f9a7e3a_0_8"/>
          <p:cNvSpPr txBox="1">
            <a:spLocks noGrp="1"/>
          </p:cNvSpPr>
          <p:nvPr>
            <p:ph type="ctrTitle" idx="4294967295"/>
          </p:nvPr>
        </p:nvSpPr>
        <p:spPr>
          <a:xfrm>
            <a:off x="628424" y="876825"/>
            <a:ext cx="4690629" cy="1159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FFFFFF"/>
              </a:buClr>
              <a:buSzPts val="1800"/>
              <a:buFont typeface="Roboto Slab"/>
              <a:buNone/>
            </a:pPr>
            <a:r>
              <a:rPr lang="en" sz="5800" b="1" i="0" u="none" strike="noStrike" cap="none" dirty="0">
                <a:solidFill>
                  <a:srgbClr val="94BF6E"/>
                </a:solidFill>
                <a:latin typeface="Roboto Slab"/>
                <a:ea typeface="Roboto Slab"/>
                <a:cs typeface="Roboto Slab"/>
                <a:sym typeface="Roboto Slab"/>
              </a:rPr>
              <a:t>Introduction</a:t>
            </a:r>
            <a:endParaRPr sz="5800" b="1" i="0" u="none" strike="noStrike" cap="none" dirty="0">
              <a:solidFill>
                <a:srgbClr val="94BF6E"/>
              </a:solidFill>
              <a:latin typeface="Roboto Slab"/>
              <a:ea typeface="Roboto Slab"/>
              <a:cs typeface="Roboto Slab"/>
              <a:sym typeface="Roboto Slab"/>
            </a:endParaRPr>
          </a:p>
        </p:txBody>
      </p:sp>
      <p:sp>
        <p:nvSpPr>
          <p:cNvPr id="136" name="Google Shape;136;g747f9a7e3a_0_8"/>
          <p:cNvSpPr txBox="1">
            <a:spLocks noGrp="1"/>
          </p:cNvSpPr>
          <p:nvPr>
            <p:ph type="subTitle" idx="4294967295"/>
          </p:nvPr>
        </p:nvSpPr>
        <p:spPr>
          <a:xfrm>
            <a:off x="685800" y="2220700"/>
            <a:ext cx="4310100" cy="2685600"/>
          </a:xfrm>
          <a:prstGeom prst="rect">
            <a:avLst/>
          </a:prstGeom>
          <a:noFill/>
          <a:ln>
            <a:noFill/>
          </a:ln>
        </p:spPr>
        <p:txBody>
          <a:bodyPr spcFirstLastPara="1" wrap="square" lIns="91425" tIns="91425" rIns="91425" bIns="91425" anchor="ctr" anchorCtr="0">
            <a:noAutofit/>
          </a:bodyPr>
          <a:lstStyle/>
          <a:p>
            <a:pPr marL="0" indent="0">
              <a:lnSpc>
                <a:spcPct val="115000"/>
              </a:lnSpc>
              <a:spcBef>
                <a:spcPts val="0"/>
              </a:spcBef>
              <a:buClr>
                <a:schemeClr val="dk1"/>
              </a:buClr>
              <a:buSzPts val="1100"/>
              <a:buNone/>
            </a:pPr>
            <a:r>
              <a:rPr lang="en-US" sz="1200" dirty="0">
                <a:solidFill>
                  <a:schemeClr val="dk1"/>
                </a:solidFill>
                <a:latin typeface="Calibri"/>
                <a:cs typeface="Calibri"/>
              </a:rPr>
              <a:t>Stock price data analysis and prediction aims to predict the close price for the one of the top companies from the data set we have taken example of NYL </a:t>
            </a:r>
            <a:r>
              <a:rPr lang="en-US" sz="1200">
                <a:solidFill>
                  <a:schemeClr val="dk1"/>
                </a:solidFill>
                <a:latin typeface="Calibri"/>
                <a:cs typeface="Calibri"/>
              </a:rPr>
              <a:t>&amp; AAPL </a:t>
            </a:r>
            <a:r>
              <a:rPr lang="en-US" sz="1200" dirty="0">
                <a:solidFill>
                  <a:schemeClr val="dk1"/>
                </a:solidFill>
                <a:latin typeface="Calibri"/>
                <a:cs typeface="Calibri"/>
              </a:rPr>
              <a:t>company, the dataset is available for 1970 to 2018 around 20 million of data, for predicting the score we filtered the data to 2017 year approx. 1.5 million of Data. This project we have ‘Close’ and ‘Adjusted Close Price’ as the target variable.</a:t>
            </a:r>
            <a:endParaRPr sz="2400" dirty="0"/>
          </a:p>
        </p:txBody>
      </p:sp>
      <p:sp>
        <p:nvSpPr>
          <p:cNvPr id="137" name="Google Shape;137;g747f9a7e3a_0_8"/>
          <p:cNvSpPr/>
          <p:nvPr/>
        </p:nvSpPr>
        <p:spPr>
          <a:xfrm>
            <a:off x="7214073" y="747704"/>
            <a:ext cx="354081" cy="338090"/>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solidFill>
            <a:srgbClr val="18637B"/>
          </a:solidFill>
          <a:ln w="19050" cap="rnd"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8" name="Google Shape;138;g747f9a7e3a_0_8"/>
          <p:cNvGrpSpPr/>
          <p:nvPr/>
        </p:nvGrpSpPr>
        <p:grpSpPr>
          <a:xfrm>
            <a:off x="6372289" y="1484385"/>
            <a:ext cx="2174700" cy="2174833"/>
            <a:chOff x="6643075" y="3664250"/>
            <a:chExt cx="407950" cy="407975"/>
          </a:xfrm>
        </p:grpSpPr>
        <p:sp>
          <p:nvSpPr>
            <p:cNvPr id="139" name="Google Shape;139;g747f9a7e3a_0_8"/>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solidFill>
              <a:srgbClr val="94BF6E"/>
            </a:solidFill>
            <a:ln w="19050" cap="rnd" cmpd="sng">
              <a:solidFill>
                <a:srgbClr val="94BF6E"/>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g747f9a7e3a_0_8"/>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solidFill>
              <a:srgbClr val="94BF6E"/>
            </a:solidFill>
            <a:ln w="19050" cap="rnd" cmpd="sng">
              <a:solidFill>
                <a:srgbClr val="94BF6E"/>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1" name="Google Shape;141;g747f9a7e3a_0_8"/>
          <p:cNvGrpSpPr/>
          <p:nvPr/>
        </p:nvGrpSpPr>
        <p:grpSpPr>
          <a:xfrm>
            <a:off x="4995952" y="3119892"/>
            <a:ext cx="981407" cy="981351"/>
            <a:chOff x="576250" y="4319400"/>
            <a:chExt cx="442075" cy="442050"/>
          </a:xfrm>
        </p:grpSpPr>
        <p:sp>
          <p:nvSpPr>
            <p:cNvPr id="142" name="Google Shape;142;g747f9a7e3a_0_8"/>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solidFill>
              <a:srgbClr val="18637B"/>
            </a:solidFill>
            <a:ln w="19050" cap="rnd" cmpd="sng">
              <a:solidFill>
                <a:srgbClr val="3B8D6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g747f9a7e3a_0_8"/>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solidFill>
              <a:srgbClr val="18637B"/>
            </a:solidFill>
            <a:ln w="19050" cap="rnd" cmpd="sng">
              <a:solidFill>
                <a:srgbClr val="3B8D6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g747f9a7e3a_0_8"/>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solidFill>
              <a:srgbClr val="18637B"/>
            </a:solidFill>
            <a:ln w="19050" cap="rnd" cmpd="sng">
              <a:solidFill>
                <a:srgbClr val="3B8D6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g747f9a7e3a_0_8"/>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solidFill>
              <a:srgbClr val="18637B"/>
            </a:solidFill>
            <a:ln w="19050" cap="rnd" cmpd="sng">
              <a:solidFill>
                <a:srgbClr val="3B8D6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6" name="Google Shape;146;g747f9a7e3a_0_8"/>
          <p:cNvSpPr/>
          <p:nvPr/>
        </p:nvSpPr>
        <p:spPr>
          <a:xfrm>
            <a:off x="5392191" y="1829072"/>
            <a:ext cx="585164" cy="558736"/>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solidFill>
            <a:srgbClr val="18637B"/>
          </a:solidFill>
          <a:ln w="19050" cap="rnd"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g747f9a7e3a_0_8"/>
          <p:cNvSpPr/>
          <p:nvPr/>
        </p:nvSpPr>
        <p:spPr>
          <a:xfrm rot="2384392">
            <a:off x="7003547" y="3733235"/>
            <a:ext cx="354079" cy="338088"/>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solidFill>
            <a:srgbClr val="18637B"/>
          </a:solidFill>
          <a:ln w="19050" cap="rnd"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g747f9a7e3a_0_8"/>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3</a:t>
            </a:fld>
            <a:endParaRPr/>
          </a:p>
        </p:txBody>
      </p:sp>
      <p:grpSp>
        <p:nvGrpSpPr>
          <p:cNvPr id="149" name="Google Shape;149;g747f9a7e3a_0_8"/>
          <p:cNvGrpSpPr/>
          <p:nvPr/>
        </p:nvGrpSpPr>
        <p:grpSpPr>
          <a:xfrm>
            <a:off x="500321" y="427794"/>
            <a:ext cx="309555" cy="167397"/>
            <a:chOff x="5937975" y="5109100"/>
            <a:chExt cx="433550" cy="234450"/>
          </a:xfrm>
        </p:grpSpPr>
        <p:sp>
          <p:nvSpPr>
            <p:cNvPr id="150" name="Google Shape;150;g747f9a7e3a_0_8"/>
            <p:cNvSpPr/>
            <p:nvPr/>
          </p:nvSpPr>
          <p:spPr>
            <a:xfrm>
              <a:off x="5937975"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g747f9a7e3a_0_8"/>
            <p:cNvSpPr/>
            <p:nvPr/>
          </p:nvSpPr>
          <p:spPr>
            <a:xfrm>
              <a:off x="6352025"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g74ac0bd1a6_0_437"/>
          <p:cNvSpPr txBox="1">
            <a:spLocks noGrp="1"/>
          </p:cNvSpPr>
          <p:nvPr>
            <p:ph type="body" idx="1"/>
          </p:nvPr>
        </p:nvSpPr>
        <p:spPr>
          <a:xfrm>
            <a:off x="1146025" y="1767275"/>
            <a:ext cx="3660300" cy="2013063"/>
          </a:xfrm>
          <a:prstGeom prst="rect">
            <a:avLst/>
          </a:prstGeom>
          <a:noFill/>
          <a:ln>
            <a:noFill/>
          </a:ln>
        </p:spPr>
        <p:txBody>
          <a:bodyPr spcFirstLastPara="1" wrap="square" lIns="91425" tIns="91425" rIns="91425" bIns="91425" anchor="ctr" anchorCtr="0">
            <a:noAutofit/>
          </a:bodyPr>
          <a:lstStyle/>
          <a:p>
            <a:pPr marL="0" indent="0">
              <a:buNone/>
            </a:pPr>
            <a:r>
              <a:rPr lang="en-US" sz="1200" dirty="0">
                <a:solidFill>
                  <a:schemeClr val="dk1"/>
                </a:solidFill>
                <a:latin typeface="Calibri"/>
                <a:cs typeface="Calibri"/>
              </a:rPr>
              <a:t>This dataset has the daily stock prices for a selection of several thousand stock tickers from NYSE and NASDAQ.  This is historical stocks data from 1970 to 2018, this dataset has 20.97 million records (2 GB size), so model is applied using below two files</a:t>
            </a:r>
            <a:br>
              <a:rPr lang="en-US" sz="1200" dirty="0">
                <a:solidFill>
                  <a:schemeClr val="dk1"/>
                </a:solidFill>
                <a:latin typeface="Calibri"/>
                <a:cs typeface="Calibri"/>
              </a:rPr>
            </a:br>
            <a:r>
              <a:rPr lang="en-US" sz="1200" dirty="0">
                <a:solidFill>
                  <a:schemeClr val="dk1"/>
                </a:solidFill>
                <a:latin typeface="Calibri"/>
                <a:cs typeface="Calibri"/>
              </a:rPr>
              <a:t>- historical stocks</a:t>
            </a:r>
            <a:br>
              <a:rPr lang="en-US" sz="1200" dirty="0">
                <a:solidFill>
                  <a:schemeClr val="dk1"/>
                </a:solidFill>
                <a:latin typeface="Calibri"/>
                <a:cs typeface="Calibri"/>
              </a:rPr>
            </a:br>
            <a:r>
              <a:rPr lang="en-US" sz="1200" dirty="0">
                <a:solidFill>
                  <a:schemeClr val="dk1"/>
                </a:solidFill>
                <a:latin typeface="Calibri"/>
                <a:cs typeface="Calibri"/>
              </a:rPr>
              <a:t>- historical stock prices</a:t>
            </a:r>
          </a:p>
          <a:p>
            <a:pPr marL="0" lvl="0" indent="0" algn="l" rtl="0">
              <a:lnSpc>
                <a:spcPct val="100000"/>
              </a:lnSpc>
              <a:spcBef>
                <a:spcPts val="600"/>
              </a:spcBef>
              <a:spcAft>
                <a:spcPts val="0"/>
              </a:spcAft>
              <a:buSzPts val="2000"/>
              <a:buNone/>
            </a:pPr>
            <a:endParaRPr b="1" dirty="0"/>
          </a:p>
        </p:txBody>
      </p:sp>
      <p:sp>
        <p:nvSpPr>
          <p:cNvPr id="164" name="Google Shape;164;g74ac0bd1a6_0_437"/>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dirty="0"/>
              <a:t>DATASET DETAILS</a:t>
            </a:r>
            <a:endParaRPr dirty="0"/>
          </a:p>
        </p:txBody>
      </p:sp>
      <p:grpSp>
        <p:nvGrpSpPr>
          <p:cNvPr id="166" name="Google Shape;166;g74ac0bd1a6_0_437"/>
          <p:cNvGrpSpPr/>
          <p:nvPr/>
        </p:nvGrpSpPr>
        <p:grpSpPr>
          <a:xfrm>
            <a:off x="333623" y="861852"/>
            <a:ext cx="366458" cy="366437"/>
            <a:chOff x="1923675" y="1633650"/>
            <a:chExt cx="436000" cy="435975"/>
          </a:xfrm>
        </p:grpSpPr>
        <p:sp>
          <p:nvSpPr>
            <p:cNvPr id="167" name="Google Shape;167;g74ac0bd1a6_0_437"/>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g74ac0bd1a6_0_437"/>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g74ac0bd1a6_0_437"/>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g74ac0bd1a6_0_437"/>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g74ac0bd1a6_0_437"/>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g74ac0bd1a6_0_437"/>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3" name="Google Shape;173;g74ac0bd1a6_0_437"/>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a:t>
            </a:fld>
            <a:endParaRPr/>
          </a:p>
        </p:txBody>
      </p:sp>
      <p:sp>
        <p:nvSpPr>
          <p:cNvPr id="3" name="Text Placeholder 2">
            <a:extLst>
              <a:ext uri="{FF2B5EF4-FFF2-40B4-BE49-F238E27FC236}">
                <a16:creationId xmlns:a16="http://schemas.microsoft.com/office/drawing/2014/main" id="{B46708DC-D479-7548-BEA2-88F83F6946E9}"/>
              </a:ext>
            </a:extLst>
          </p:cNvPr>
          <p:cNvSpPr>
            <a:spLocks noGrp="1"/>
          </p:cNvSpPr>
          <p:nvPr>
            <p:ph type="body" idx="2"/>
          </p:nvPr>
        </p:nvSpPr>
        <p:spPr>
          <a:xfrm>
            <a:off x="5026623" y="1767275"/>
            <a:ext cx="3660300" cy="1847367"/>
          </a:xfrm>
        </p:spPr>
        <p:txBody>
          <a:bodyPr/>
          <a:lstStyle/>
          <a:p>
            <a:pPr marL="101600" indent="0">
              <a:buNone/>
            </a:pPr>
            <a:r>
              <a:rPr lang="en-US" b="1" dirty="0"/>
              <a:t>Number of Attributes</a:t>
            </a:r>
          </a:p>
          <a:p>
            <a:pPr marL="101600" indent="0">
              <a:buNone/>
            </a:pPr>
            <a:r>
              <a:rPr lang="en-US" dirty="0">
                <a:solidFill>
                  <a:schemeClr val="dk1"/>
                </a:solidFill>
                <a:latin typeface="Calibri"/>
                <a:cs typeface="Calibri"/>
              </a:rPr>
              <a:t>historical stocks – 6</a:t>
            </a:r>
          </a:p>
          <a:p>
            <a:pPr marL="101600" indent="0">
              <a:buNone/>
            </a:pPr>
            <a:r>
              <a:rPr lang="en-US" dirty="0">
                <a:solidFill>
                  <a:schemeClr val="dk1"/>
                </a:solidFill>
                <a:latin typeface="Calibri"/>
                <a:cs typeface="Calibri"/>
              </a:rPr>
              <a:t>historical stock prices - 8</a:t>
            </a:r>
          </a:p>
          <a:p>
            <a:pPr marL="101600" indent="0">
              <a:buNone/>
            </a:pPr>
            <a:r>
              <a:rPr lang="en-US" dirty="0">
                <a:solidFill>
                  <a:schemeClr val="dk1"/>
                </a:solidFill>
                <a:latin typeface="Calibri"/>
                <a:cs typeface="Calibri"/>
              </a:rPr>
              <a:t> </a:t>
            </a:r>
            <a:endParaRPr lang="en-US" dirty="0"/>
          </a:p>
        </p:txBody>
      </p:sp>
      <p:sp>
        <p:nvSpPr>
          <p:cNvPr id="15" name="Text Placeholder 2">
            <a:extLst>
              <a:ext uri="{FF2B5EF4-FFF2-40B4-BE49-F238E27FC236}">
                <a16:creationId xmlns:a16="http://schemas.microsoft.com/office/drawing/2014/main" id="{60FCDC3F-0BF7-4846-BF8A-78E4116DEA20}"/>
              </a:ext>
            </a:extLst>
          </p:cNvPr>
          <p:cNvSpPr txBox="1">
            <a:spLocks/>
          </p:cNvSpPr>
          <p:nvPr/>
        </p:nvSpPr>
        <p:spPr>
          <a:xfrm>
            <a:off x="932811" y="3718970"/>
            <a:ext cx="7832869" cy="12242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1pPr>
            <a:lvl2pPr marL="914400" marR="0" lvl="1"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2pPr>
            <a:lvl3pPr marL="1371600" marR="0" lvl="2"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3pPr>
            <a:lvl4pPr marL="1828800" marR="0" lvl="3"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4pPr>
            <a:lvl5pPr marL="2286000" marR="0" lvl="4"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5pPr>
            <a:lvl6pPr marL="2743200" marR="0" lvl="5"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6pPr>
            <a:lvl7pPr marL="3200400" marR="0" lvl="6"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7pPr>
            <a:lvl8pPr marL="3657600" marR="0" lvl="7"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8pPr>
            <a:lvl9pPr marL="4114800" marR="0" lvl="8"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9pPr>
          </a:lstStyle>
          <a:p>
            <a:pPr marL="101600" indent="0">
              <a:buNone/>
            </a:pPr>
            <a:r>
              <a:rPr lang="en-US" dirty="0">
                <a:solidFill>
                  <a:schemeClr val="dk1"/>
                </a:solidFill>
                <a:latin typeface="Calibri"/>
                <a:cs typeface="Calibri"/>
              </a:rPr>
              <a:t>Dataset Link:</a:t>
            </a:r>
            <a:br>
              <a:rPr lang="en-US" dirty="0">
                <a:solidFill>
                  <a:schemeClr val="dk1"/>
                </a:solidFill>
                <a:latin typeface="Calibri"/>
                <a:cs typeface="Calibri"/>
              </a:rPr>
            </a:br>
            <a:r>
              <a:rPr lang="en-US" sz="1400" u="sng" dirty="0">
                <a:hlinkClick r:id="rId3"/>
              </a:rPr>
              <a:t>https://www.kaggle.com/ehallmar/daily-historical-stock-prices-1970-2018</a:t>
            </a:r>
            <a:endParaRPr lang="en-US" sz="1400" dirty="0"/>
          </a:p>
          <a:p>
            <a:pPr marL="101600" indent="0">
              <a:buFont typeface="Nixie One"/>
              <a:buNone/>
            </a:pPr>
            <a:r>
              <a:rPr lang="en-US" dirty="0">
                <a:solidFill>
                  <a:schemeClr val="dk1"/>
                </a:solidFill>
                <a:latin typeface="Calibri"/>
                <a:cs typeface="Calibri"/>
              </a:rPr>
              <a:t> </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9" name="Google Shape;179;g7fd86eb321_1_2"/>
          <p:cNvSpPr txBox="1">
            <a:spLocks noGrp="1"/>
          </p:cNvSpPr>
          <p:nvPr>
            <p:ph type="title"/>
          </p:nvPr>
        </p:nvSpPr>
        <p:spPr>
          <a:xfrm>
            <a:off x="1146025" y="530725"/>
            <a:ext cx="3208800" cy="10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dirty="0"/>
              <a:t>DATA ANALYSIS</a:t>
            </a:r>
            <a:endParaRPr dirty="0"/>
          </a:p>
        </p:txBody>
      </p:sp>
      <p:grpSp>
        <p:nvGrpSpPr>
          <p:cNvPr id="181" name="Google Shape;181;g7fd86eb321_1_2"/>
          <p:cNvGrpSpPr/>
          <p:nvPr/>
        </p:nvGrpSpPr>
        <p:grpSpPr>
          <a:xfrm>
            <a:off x="333623" y="861852"/>
            <a:ext cx="366458" cy="366437"/>
            <a:chOff x="1923675" y="1633650"/>
            <a:chExt cx="436000" cy="435975"/>
          </a:xfrm>
        </p:grpSpPr>
        <p:sp>
          <p:nvSpPr>
            <p:cNvPr id="182" name="Google Shape;182;g7fd86eb321_1_2"/>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g7fd86eb321_1_2"/>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g7fd86eb321_1_2"/>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g7fd86eb321_1_2"/>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g7fd86eb321_1_2"/>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g7fd86eb321_1_2"/>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8" name="Google Shape;188;g7fd86eb321_1_2"/>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5</a:t>
            </a:fld>
            <a:endParaRPr/>
          </a:p>
        </p:txBody>
      </p:sp>
      <p:sp>
        <p:nvSpPr>
          <p:cNvPr id="13" name="Google Shape;180;g7fd86eb321_1_2">
            <a:extLst>
              <a:ext uri="{FF2B5EF4-FFF2-40B4-BE49-F238E27FC236}">
                <a16:creationId xmlns:a16="http://schemas.microsoft.com/office/drawing/2014/main" id="{8AAB8DFD-114C-BA48-82B5-0813118BD884}"/>
              </a:ext>
            </a:extLst>
          </p:cNvPr>
          <p:cNvSpPr txBox="1">
            <a:spLocks/>
          </p:cNvSpPr>
          <p:nvPr/>
        </p:nvSpPr>
        <p:spPr>
          <a:xfrm>
            <a:off x="333623" y="1719099"/>
            <a:ext cx="4097228" cy="315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1pPr>
            <a:lvl2pPr marL="914400" marR="0" lvl="1"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2pPr>
            <a:lvl3pPr marL="1371600" marR="0" lvl="2"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3pPr>
            <a:lvl4pPr marL="1828800" marR="0" lvl="3"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4pPr>
            <a:lvl5pPr marL="2286000" marR="0" lvl="4"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5pPr>
            <a:lvl6pPr marL="2743200" marR="0" lvl="5"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6pPr>
            <a:lvl7pPr marL="3200400" marR="0" lvl="6"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7pPr>
            <a:lvl8pPr marL="3657600" marR="0" lvl="7"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8pPr>
            <a:lvl9pPr marL="4114800" marR="0" lvl="8" indent="-355600" algn="l" rtl="0">
              <a:lnSpc>
                <a:spcPct val="100000"/>
              </a:lnSpc>
              <a:spcBef>
                <a:spcPts val="0"/>
              </a:spcBef>
              <a:spcAft>
                <a:spcPts val="0"/>
              </a:spcAft>
              <a:buClr>
                <a:srgbClr val="114454"/>
              </a:buClr>
              <a:buSzPts val="2000"/>
              <a:buFont typeface="Nixie One"/>
              <a:buChar char="■"/>
              <a:defRPr sz="2000" b="0" i="0" u="none" strike="noStrike" cap="none">
                <a:solidFill>
                  <a:srgbClr val="114454"/>
                </a:solidFill>
                <a:latin typeface="Nixie One"/>
                <a:ea typeface="Nixie One"/>
                <a:cs typeface="Nixie One"/>
                <a:sym typeface="Nixie One"/>
              </a:defRPr>
            </a:lvl9pPr>
          </a:lstStyle>
          <a:p>
            <a:r>
              <a:rPr lang="en-US" b="1" dirty="0"/>
              <a:t>Exploratory Data Analysis on All the Models</a:t>
            </a:r>
          </a:p>
          <a:p>
            <a:pPr>
              <a:spcBef>
                <a:spcPts val="0"/>
              </a:spcBef>
            </a:pPr>
            <a:r>
              <a:rPr lang="en-US" b="1" dirty="0"/>
              <a:t>Removed </a:t>
            </a:r>
            <a:r>
              <a:rPr lang="en-US" b="1" dirty="0" err="1"/>
              <a:t>NaN</a:t>
            </a:r>
            <a:r>
              <a:rPr lang="en-US" b="1" dirty="0"/>
              <a:t> values</a:t>
            </a:r>
          </a:p>
          <a:p>
            <a:pPr>
              <a:spcBef>
                <a:spcPts val="0"/>
              </a:spcBef>
            </a:pPr>
            <a:r>
              <a:rPr lang="en-US" b="1" dirty="0"/>
              <a:t>Visualized Data on several parameters</a:t>
            </a:r>
          </a:p>
          <a:p>
            <a:pPr>
              <a:spcBef>
                <a:spcPts val="0"/>
              </a:spcBef>
            </a:pPr>
            <a:r>
              <a:rPr lang="en-US" b="1" dirty="0"/>
              <a:t>1.29 Million Data extracted from the huge data(20.9 Million) set to predict accuracy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VISUALIZATIONS</a:t>
            </a:r>
            <a:endParaRPr sz="2400" dirty="0"/>
          </a:p>
          <a:p>
            <a:pPr marL="0" lvl="0" indent="0" algn="l" rtl="0">
              <a:lnSpc>
                <a:spcPct val="100000"/>
              </a:lnSpc>
              <a:spcBef>
                <a:spcPts val="600"/>
              </a:spcBef>
              <a:spcAft>
                <a:spcPts val="0"/>
              </a:spcAft>
              <a:buSzPts val="3000"/>
              <a:buNone/>
            </a:pP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6</a:t>
            </a:fld>
            <a:endParaRPr/>
          </a:p>
        </p:txBody>
      </p:sp>
      <p:pic>
        <p:nvPicPr>
          <p:cNvPr id="7" name="Picture 6" descr="Table&#10;&#10;Description automatically generated">
            <a:extLst>
              <a:ext uri="{FF2B5EF4-FFF2-40B4-BE49-F238E27FC236}">
                <a16:creationId xmlns:a16="http://schemas.microsoft.com/office/drawing/2014/main" id="{ECAB9851-C3C7-D64B-BFB0-650A77034A44}"/>
              </a:ext>
            </a:extLst>
          </p:cNvPr>
          <p:cNvPicPr/>
          <p:nvPr/>
        </p:nvPicPr>
        <p:blipFill>
          <a:blip r:embed="rId3"/>
          <a:stretch>
            <a:fillRect/>
          </a:stretch>
        </p:blipFill>
        <p:spPr>
          <a:xfrm>
            <a:off x="3005749" y="358675"/>
            <a:ext cx="5459101" cy="3716100"/>
          </a:xfrm>
          <a:prstGeom prst="rect">
            <a:avLst/>
          </a:prstGeom>
        </p:spPr>
      </p:pic>
    </p:spTree>
    <p:extLst>
      <p:ext uri="{BB962C8B-B14F-4D97-AF65-F5344CB8AC3E}">
        <p14:creationId xmlns:p14="http://schemas.microsoft.com/office/powerpoint/2010/main" val="3657659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VISUALIZATIONS – NAN VALUES REMOVAL</a:t>
            </a:r>
            <a:endParaRPr sz="2400" dirty="0"/>
          </a:p>
          <a:p>
            <a:pPr marL="0" lvl="0" indent="0" algn="l" rtl="0">
              <a:lnSpc>
                <a:spcPct val="100000"/>
              </a:lnSpc>
              <a:spcBef>
                <a:spcPts val="600"/>
              </a:spcBef>
              <a:spcAft>
                <a:spcPts val="0"/>
              </a:spcAft>
              <a:buSzPts val="3000"/>
              <a:buNone/>
            </a:pP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7</a:t>
            </a:fld>
            <a:endParaRPr/>
          </a:p>
        </p:txBody>
      </p:sp>
      <p:pic>
        <p:nvPicPr>
          <p:cNvPr id="8" name="Picture 7" descr="Graphical user interface, text, application&#10;&#10;Description automatically generated">
            <a:extLst>
              <a:ext uri="{FF2B5EF4-FFF2-40B4-BE49-F238E27FC236}">
                <a16:creationId xmlns:a16="http://schemas.microsoft.com/office/drawing/2014/main" id="{DF2DB59A-F039-6045-A265-AED6AEFD0501}"/>
              </a:ext>
            </a:extLst>
          </p:cNvPr>
          <p:cNvPicPr/>
          <p:nvPr/>
        </p:nvPicPr>
        <p:blipFill>
          <a:blip r:embed="rId3"/>
          <a:stretch>
            <a:fillRect/>
          </a:stretch>
        </p:blipFill>
        <p:spPr>
          <a:xfrm>
            <a:off x="3005749" y="358675"/>
            <a:ext cx="5477511" cy="3716100"/>
          </a:xfrm>
          <a:prstGeom prst="rect">
            <a:avLst/>
          </a:prstGeom>
        </p:spPr>
      </p:pic>
    </p:spTree>
    <p:extLst>
      <p:ext uri="{BB962C8B-B14F-4D97-AF65-F5344CB8AC3E}">
        <p14:creationId xmlns:p14="http://schemas.microsoft.com/office/powerpoint/2010/main" val="3316296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VISUALIZATIONS – DATA EXPLORATION</a:t>
            </a:r>
            <a:endParaRPr sz="2400" dirty="0"/>
          </a:p>
          <a:p>
            <a:pPr marL="0" lvl="0" indent="0" algn="l" rtl="0">
              <a:lnSpc>
                <a:spcPct val="100000"/>
              </a:lnSpc>
              <a:spcBef>
                <a:spcPts val="600"/>
              </a:spcBef>
              <a:spcAft>
                <a:spcPts val="0"/>
              </a:spcAft>
              <a:buSzPts val="3000"/>
              <a:buNone/>
            </a:pP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8</a:t>
            </a:fld>
            <a:endParaRPr/>
          </a:p>
        </p:txBody>
      </p:sp>
      <p:pic>
        <p:nvPicPr>
          <p:cNvPr id="7" name="Picture 6" descr="Graphical user interface, application&#10;&#10;Description automatically generated">
            <a:extLst>
              <a:ext uri="{FF2B5EF4-FFF2-40B4-BE49-F238E27FC236}">
                <a16:creationId xmlns:a16="http://schemas.microsoft.com/office/drawing/2014/main" id="{852AB586-1872-6D42-854F-F2488167147F}"/>
              </a:ext>
            </a:extLst>
          </p:cNvPr>
          <p:cNvPicPr/>
          <p:nvPr/>
        </p:nvPicPr>
        <p:blipFill>
          <a:blip r:embed="rId3"/>
          <a:stretch>
            <a:fillRect/>
          </a:stretch>
        </p:blipFill>
        <p:spPr>
          <a:xfrm>
            <a:off x="3005750" y="358674"/>
            <a:ext cx="5459100" cy="3716099"/>
          </a:xfrm>
          <a:prstGeom prst="rect">
            <a:avLst/>
          </a:prstGeom>
        </p:spPr>
      </p:pic>
    </p:spTree>
    <p:extLst>
      <p:ext uri="{BB962C8B-B14F-4D97-AF65-F5344CB8AC3E}">
        <p14:creationId xmlns:p14="http://schemas.microsoft.com/office/powerpoint/2010/main" val="3158074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p:nvPr/>
        </p:nvSpPr>
        <p:spPr>
          <a:xfrm>
            <a:off x="2747450" y="126450"/>
            <a:ext cx="5984425" cy="494536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14454"/>
          </a:solidFill>
          <a:ln w="19050" cap="flat" cmpd="sng">
            <a:solidFill>
              <a:srgbClr val="18637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4"/>
          <p:cNvSpPr/>
          <p:nvPr/>
        </p:nvSpPr>
        <p:spPr>
          <a:xfrm>
            <a:off x="3005750" y="358675"/>
            <a:ext cx="5459100" cy="3716100"/>
          </a:xfrm>
          <a:prstGeom prst="rect">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999999"/>
                </a:solidFill>
                <a:latin typeface="Nixie One"/>
                <a:ea typeface="Nixie One"/>
                <a:cs typeface="Nixie One"/>
                <a:sym typeface="Nixie One"/>
              </a:rPr>
              <a:t>Place your screenshot here</a:t>
            </a:r>
            <a:endParaRPr sz="1000" b="0" i="0" u="none" strike="noStrike" cap="none">
              <a:solidFill>
                <a:srgbClr val="999999"/>
              </a:solidFill>
              <a:latin typeface="Nixie One"/>
              <a:ea typeface="Nixie One"/>
              <a:cs typeface="Nixie One"/>
              <a:sym typeface="Nixie One"/>
            </a:endParaRPr>
          </a:p>
        </p:txBody>
      </p:sp>
      <p:sp>
        <p:nvSpPr>
          <p:cNvPr id="195" name="Google Shape;195;p24"/>
          <p:cNvSpPr txBox="1">
            <a:spLocks noGrp="1"/>
          </p:cNvSpPr>
          <p:nvPr>
            <p:ph type="body" idx="4294967295"/>
          </p:nvPr>
        </p:nvSpPr>
        <p:spPr>
          <a:xfrm>
            <a:off x="399350" y="489750"/>
            <a:ext cx="2348100" cy="416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600"/>
              </a:spcBef>
              <a:spcAft>
                <a:spcPts val="0"/>
              </a:spcAft>
              <a:buSzPts val="3000"/>
              <a:buNone/>
            </a:pPr>
            <a:r>
              <a:rPr lang="en-US" sz="1800" b="1" dirty="0">
                <a:solidFill>
                  <a:srgbClr val="18637B"/>
                </a:solidFill>
                <a:latin typeface="Roboto Slab"/>
                <a:ea typeface="Roboto Slab"/>
                <a:cs typeface="Roboto Slab"/>
                <a:sym typeface="Roboto Slab"/>
              </a:rPr>
              <a:t>VISUALIZATIONS – FINANCE SECTOR</a:t>
            </a:r>
            <a:endParaRPr sz="2400" dirty="0"/>
          </a:p>
          <a:p>
            <a:pPr marL="0" lvl="0" indent="0" algn="l" rtl="0">
              <a:lnSpc>
                <a:spcPct val="100000"/>
              </a:lnSpc>
              <a:spcBef>
                <a:spcPts val="600"/>
              </a:spcBef>
              <a:spcAft>
                <a:spcPts val="0"/>
              </a:spcAft>
              <a:buSzPts val="3000"/>
              <a:buNone/>
            </a:pPr>
            <a:endParaRPr sz="2400" dirty="0"/>
          </a:p>
        </p:txBody>
      </p:sp>
      <p:sp>
        <p:nvSpPr>
          <p:cNvPr id="196" name="Google Shape;196;p24"/>
          <p:cNvSpPr txBox="1">
            <a:spLocks noGrp="1"/>
          </p:cNvSpPr>
          <p:nvPr>
            <p:ph type="sldNum" idx="12"/>
          </p:nvPr>
        </p:nvSpPr>
        <p:spPr>
          <a:xfrm>
            <a:off x="-51050" y="4819400"/>
            <a:ext cx="349200" cy="32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
              <a:buNone/>
            </a:pPr>
            <a:fld id="{00000000-1234-1234-1234-123412341234}" type="slidenum">
              <a:rPr lang="en"/>
              <a:t>9</a:t>
            </a:fld>
            <a:endParaRPr/>
          </a:p>
        </p:txBody>
      </p:sp>
      <p:pic>
        <p:nvPicPr>
          <p:cNvPr id="8" name="Picture 7" descr="Graphical user interface&#10;&#10;Description automatically generated">
            <a:extLst>
              <a:ext uri="{FF2B5EF4-FFF2-40B4-BE49-F238E27FC236}">
                <a16:creationId xmlns:a16="http://schemas.microsoft.com/office/drawing/2014/main" id="{E09BC848-AE54-7443-8AE1-487A3B1B85D8}"/>
              </a:ext>
            </a:extLst>
          </p:cNvPr>
          <p:cNvPicPr/>
          <p:nvPr/>
        </p:nvPicPr>
        <p:blipFill>
          <a:blip r:embed="rId3"/>
          <a:stretch>
            <a:fillRect/>
          </a:stretch>
        </p:blipFill>
        <p:spPr>
          <a:xfrm>
            <a:off x="3005750" y="358675"/>
            <a:ext cx="5459100" cy="3716100"/>
          </a:xfrm>
          <a:prstGeom prst="rect">
            <a:avLst/>
          </a:prstGeom>
        </p:spPr>
      </p:pic>
    </p:spTree>
    <p:extLst>
      <p:ext uri="{BB962C8B-B14F-4D97-AF65-F5344CB8AC3E}">
        <p14:creationId xmlns:p14="http://schemas.microsoft.com/office/powerpoint/2010/main" val="1856150201"/>
      </p:ext>
    </p:extLst>
  </p:cSld>
  <p:clrMapOvr>
    <a:masterClrMapping/>
  </p:clrMapOvr>
</p:sld>
</file>

<file path=ppt/theme/theme1.xml><?xml version="1.0" encoding="utf-8"?>
<a:theme xmlns:a="http://schemas.openxmlformats.org/drawingml/2006/main" name="Warwick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TotalTime>
  <Words>858</Words>
  <Application>Microsoft Macintosh PowerPoint</Application>
  <PresentationFormat>On-screen Show (16:9)</PresentationFormat>
  <Paragraphs>127</Paragraphs>
  <Slides>29</Slides>
  <Notes>29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Times New Roman</vt:lpstr>
      <vt:lpstr>Calibri</vt:lpstr>
      <vt:lpstr>Arial</vt:lpstr>
      <vt:lpstr>Nixie One</vt:lpstr>
      <vt:lpstr>Impact</vt:lpstr>
      <vt:lpstr>Roboto Slab</vt:lpstr>
      <vt:lpstr>Warwick template</vt:lpstr>
      <vt:lpstr>STOCK PRICE DATA ANALYSIS AND PREDICTION</vt:lpstr>
      <vt:lpstr>INDEX</vt:lpstr>
      <vt:lpstr>Introduction</vt:lpstr>
      <vt:lpstr>DATASET DETAILS</vt:lpstr>
      <vt:lpstr>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 USED</vt:lpstr>
      <vt:lpstr>PowerPoint Presentation</vt:lpstr>
      <vt:lpstr>PowerPoint Presentation</vt:lpstr>
      <vt:lpstr>PowerPoint Presentation</vt:lpstr>
      <vt:lpstr>PowerPoint Presentation</vt:lpstr>
      <vt:lpstr>PowerPoint Presentation</vt:lpstr>
      <vt:lpstr>PowerPoint Presentation</vt:lpstr>
      <vt:lpstr>TARGET VARIABLE</vt:lpstr>
      <vt:lpstr>PowerPoint Presentation</vt:lpstr>
      <vt:lpstr>PowerPoint Presentation</vt:lpstr>
      <vt:lpstr>PowerPoint Presentation</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PRICE DATA ANALYSIS AND PREDICTION</dc:title>
  <cp:lastModifiedBy>Shivi Bhatt</cp:lastModifiedBy>
  <cp:revision>39</cp:revision>
  <dcterms:modified xsi:type="dcterms:W3CDTF">2021-04-19T03:53:43Z</dcterms:modified>
</cp:coreProperties>
</file>